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67" r:id="rId4"/>
  </p:sldMasterIdLst>
  <p:notesMasterIdLst>
    <p:notesMasterId r:id="rId44"/>
  </p:notesMasterIdLst>
  <p:handoutMasterIdLst>
    <p:handoutMasterId r:id="rId45"/>
  </p:handoutMasterIdLst>
  <p:sldIdLst>
    <p:sldId id="1860" r:id="rId5"/>
    <p:sldId id="1861" r:id="rId6"/>
    <p:sldId id="2076137666" r:id="rId7"/>
    <p:sldId id="2076137670" r:id="rId8"/>
    <p:sldId id="748" r:id="rId9"/>
    <p:sldId id="749" r:id="rId10"/>
    <p:sldId id="763" r:id="rId11"/>
    <p:sldId id="757" r:id="rId12"/>
    <p:sldId id="761" r:id="rId13"/>
    <p:sldId id="758" r:id="rId14"/>
    <p:sldId id="762" r:id="rId15"/>
    <p:sldId id="764" r:id="rId16"/>
    <p:sldId id="765" r:id="rId17"/>
    <p:sldId id="755" r:id="rId18"/>
    <p:sldId id="766" r:id="rId19"/>
    <p:sldId id="767" r:id="rId20"/>
    <p:sldId id="4301" r:id="rId21"/>
    <p:sldId id="768" r:id="rId22"/>
    <p:sldId id="769" r:id="rId23"/>
    <p:sldId id="4298" r:id="rId24"/>
    <p:sldId id="777" r:id="rId25"/>
    <p:sldId id="778" r:id="rId26"/>
    <p:sldId id="779" r:id="rId27"/>
    <p:sldId id="780" r:id="rId28"/>
    <p:sldId id="781" r:id="rId29"/>
    <p:sldId id="782" r:id="rId30"/>
    <p:sldId id="774" r:id="rId31"/>
    <p:sldId id="775" r:id="rId32"/>
    <p:sldId id="4299" r:id="rId33"/>
    <p:sldId id="1882" r:id="rId34"/>
    <p:sldId id="1888" r:id="rId35"/>
    <p:sldId id="1891" r:id="rId36"/>
    <p:sldId id="1892" r:id="rId37"/>
    <p:sldId id="2076137671" r:id="rId38"/>
    <p:sldId id="2076137672" r:id="rId39"/>
    <p:sldId id="4297" r:id="rId40"/>
    <p:sldId id="4294" r:id="rId41"/>
    <p:sldId id="1840" r:id="rId42"/>
    <p:sldId id="4296"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2076137666"/>
            <p14:sldId id="2076137670"/>
            <p14:sldId id="748"/>
            <p14:sldId id="749"/>
            <p14:sldId id="763"/>
            <p14:sldId id="757"/>
            <p14:sldId id="761"/>
            <p14:sldId id="758"/>
            <p14:sldId id="762"/>
            <p14:sldId id="764"/>
            <p14:sldId id="765"/>
            <p14:sldId id="755"/>
            <p14:sldId id="766"/>
            <p14:sldId id="767"/>
            <p14:sldId id="4301"/>
            <p14:sldId id="768"/>
            <p14:sldId id="769"/>
            <p14:sldId id="4298"/>
            <p14:sldId id="777"/>
            <p14:sldId id="778"/>
            <p14:sldId id="779"/>
            <p14:sldId id="780"/>
            <p14:sldId id="781"/>
            <p14:sldId id="782"/>
            <p14:sldId id="774"/>
            <p14:sldId id="775"/>
            <p14:sldId id="4299"/>
            <p14:sldId id="1882"/>
            <p14:sldId id="1888"/>
            <p14:sldId id="1891"/>
            <p14:sldId id="1892"/>
            <p14:sldId id="2076137671"/>
            <p14:sldId id="2076137672"/>
            <p14:sldId id="4297"/>
            <p14:sldId id="4294"/>
          </p14:sldIdLst>
        </p14:section>
        <p14:section name="Quiz" id="{0E90B868-B0A6-49CD-99C7-D93DFFF9C985}">
          <p14:sldIdLst>
            <p14:sldId id="1840"/>
            <p14:sldId id="42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Lesia Nalepa" initials="LN" lastIdx="3" clrIdx="4">
    <p:extLst>
      <p:ext uri="{19B8F6BF-5375-455C-9EA6-DF929625EA0E}">
        <p15:presenceInfo xmlns:p15="http://schemas.microsoft.com/office/powerpoint/2012/main" userId="S::lenalepa@microsoft.com::d881bd41-ea63-464f-99d8-d674b8a97980" providerId="AD"/>
      </p:ext>
    </p:extLst>
  </p:cmAuthor>
  <p:cmAuthor id="5" name="Matthijs Hoekstra" initials="MH" lastIdx="1" clrIdx="5">
    <p:extLst>
      <p:ext uri="{19B8F6BF-5375-455C-9EA6-DF929625EA0E}">
        <p15:presenceInfo xmlns:p15="http://schemas.microsoft.com/office/powerpoint/2012/main" userId="S::mahoekst@microsoft.com::fc085794-d389-4026-b3a5-4999450b34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EDBD9F-C037-0000-D6CB-3542B40EE19A}" v="1" dt="2021-04-13T19:15:44.286"/>
    <p1510:client id="{C9BB5C08-A4B9-4B5E-9903-6BB067660BD9}" v="158" dt="2021-02-04T01:16:43.3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3741"/>
  </p:normalViewPr>
  <p:slideViewPr>
    <p:cSldViewPr snapToGrid="0" snapToObjects="1">
      <p:cViewPr varScale="1">
        <p:scale>
          <a:sx n="116" d="100"/>
          <a:sy n="116" d="100"/>
        </p:scale>
        <p:origin x="1128" y="102"/>
      </p:cViewPr>
      <p:guideLst/>
    </p:cSldViewPr>
  </p:slideViewPr>
  <p:notesTextViewPr>
    <p:cViewPr>
      <p:scale>
        <a:sx n="1" d="1"/>
        <a:sy n="1" d="1"/>
      </p:scale>
      <p:origin x="0" y="0"/>
    </p:cViewPr>
  </p:notesTextViewPr>
  <p:sorterViewPr>
    <p:cViewPr varScale="1">
      <p:scale>
        <a:sx n="100" d="100"/>
        <a:sy n="100" d="100"/>
      </p:scale>
      <p:origin x="0" y="-8376"/>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nki Bera" userId="S::ribera@microsoft.com::b10e6dec-6c77-4cee-a24a-1f0c8d1a0b9c" providerId="AD" clId="Web-{54EDBD9F-C037-0000-D6CB-3542B40EE19A}"/>
    <pc:docChg chg="modSld">
      <pc:chgData name="Rinki Bera" userId="S::ribera@microsoft.com::b10e6dec-6c77-4cee-a24a-1f0c8d1a0b9c" providerId="AD" clId="Web-{54EDBD9F-C037-0000-D6CB-3542B40EE19A}" dt="2021-04-13T19:15:44.271" v="0"/>
      <pc:docMkLst>
        <pc:docMk/>
      </pc:docMkLst>
      <pc:sldChg chg="mod modShow">
        <pc:chgData name="Rinki Bera" userId="S::ribera@microsoft.com::b10e6dec-6c77-4cee-a24a-1f0c8d1a0b9c" providerId="AD" clId="Web-{54EDBD9F-C037-0000-D6CB-3542B40EE19A}" dt="2021-04-13T19:15:44.271" v="0"/>
        <pc:sldMkLst>
          <pc:docMk/>
          <pc:sldMk cId="372603270" sldId="4296"/>
        </pc:sldMkLst>
      </pc:sldChg>
    </pc:docChg>
  </pc:docChgLst>
  <pc:docChgLst>
    <pc:chgData name="Matthijs Hoekstra" userId="fc085794-d389-4026-b3a5-4999450b34a6" providerId="ADAL" clId="{59239662-DF1C-4515-8BA0-651ADEF6A03B}"/>
    <pc:docChg chg="modSld">
      <pc:chgData name="Matthijs Hoekstra" userId="fc085794-d389-4026-b3a5-4999450b34a6" providerId="ADAL" clId="{59239662-DF1C-4515-8BA0-651ADEF6A03B}" dt="2019-06-12T05:38:51.898" v="0"/>
      <pc:docMkLst>
        <pc:docMk/>
      </pc:docMkLst>
      <pc:sldChg chg="modTransition">
        <pc:chgData name="Matthijs Hoekstra" userId="fc085794-d389-4026-b3a5-4999450b34a6" providerId="ADAL" clId="{59239662-DF1C-4515-8BA0-651ADEF6A03B}" dt="2019-06-12T05:38:51.898" v="0"/>
        <pc:sldMkLst>
          <pc:docMk/>
          <pc:sldMk cId="3682679510" sldId="4294"/>
        </pc:sldMkLst>
      </pc:sldChg>
    </pc:docChg>
  </pc:docChgLst>
  <pc:docChgLst>
    <pc:chgData name="Matthijs Hoekstra" userId="fc085794-d389-4026-b3a5-4999450b34a6" providerId="ADAL" clId="{6DDB2885-B4EB-494F-A612-6AB1F8044A42}"/>
    <pc:docChg chg="modSld sldOrd">
      <pc:chgData name="Matthijs Hoekstra" userId="fc085794-d389-4026-b3a5-4999450b34a6" providerId="ADAL" clId="{6DDB2885-B4EB-494F-A612-6AB1F8044A42}" dt="2019-06-05T05:15:09.184" v="3"/>
      <pc:docMkLst>
        <pc:docMk/>
      </pc:docMkLst>
      <pc:sldChg chg="ord">
        <pc:chgData name="Matthijs Hoekstra" userId="fc085794-d389-4026-b3a5-4999450b34a6" providerId="ADAL" clId="{6DDB2885-B4EB-494F-A612-6AB1F8044A42}" dt="2019-06-05T05:12:51.418" v="0"/>
        <pc:sldMkLst>
          <pc:docMk/>
          <pc:sldMk cId="421384475" sldId="748"/>
        </pc:sldMkLst>
      </pc:sldChg>
      <pc:sldChg chg="modTransition">
        <pc:chgData name="Matthijs Hoekstra" userId="fc085794-d389-4026-b3a5-4999450b34a6" providerId="ADAL" clId="{6DDB2885-B4EB-494F-A612-6AB1F8044A42}" dt="2019-06-05T05:15:07.062" v="2"/>
        <pc:sldMkLst>
          <pc:docMk/>
          <pc:sldMk cId="211087958" sldId="755"/>
        </pc:sldMkLst>
      </pc:sldChg>
      <pc:sldChg chg="modTransition">
        <pc:chgData name="Matthijs Hoekstra" userId="fc085794-d389-4026-b3a5-4999450b34a6" providerId="ADAL" clId="{6DDB2885-B4EB-494F-A612-6AB1F8044A42}" dt="2019-06-05T05:15:05.043" v="1"/>
        <pc:sldMkLst>
          <pc:docMk/>
          <pc:sldMk cId="2384149719" sldId="765"/>
        </pc:sldMkLst>
      </pc:sldChg>
      <pc:sldChg chg="modTransition">
        <pc:chgData name="Matthijs Hoekstra" userId="fc085794-d389-4026-b3a5-4999450b34a6" providerId="ADAL" clId="{6DDB2885-B4EB-494F-A612-6AB1F8044A42}" dt="2019-06-05T05:15:09.184" v="3"/>
        <pc:sldMkLst>
          <pc:docMk/>
          <pc:sldMk cId="516016387" sldId="766"/>
        </pc:sldMkLst>
      </pc:sldChg>
    </pc:docChg>
  </pc:docChgLst>
  <pc:docChgLst>
    <pc:chgData name="Matthijs Hoekstra" userId="fc085794-d389-4026-b3a5-4999450b34a6" providerId="ADAL" clId="{261BBFBA-4B31-42FE-AEEF-8E8CE8C76F0B}"/>
    <pc:docChg chg="modSld">
      <pc:chgData name="Matthijs Hoekstra" userId="fc085794-d389-4026-b3a5-4999450b34a6" providerId="ADAL" clId="{261BBFBA-4B31-42FE-AEEF-8E8CE8C76F0B}" dt="2019-05-10T21:44:57.860" v="67" actId="20577"/>
      <pc:docMkLst>
        <pc:docMk/>
      </pc:docMkLst>
      <pc:sldChg chg="addSp modSp">
        <pc:chgData name="Matthijs Hoekstra" userId="fc085794-d389-4026-b3a5-4999450b34a6" providerId="ADAL" clId="{261BBFBA-4B31-42FE-AEEF-8E8CE8C76F0B}" dt="2019-05-10T21:44:57.860" v="67" actId="20577"/>
        <pc:sldMkLst>
          <pc:docMk/>
          <pc:sldMk cId="653294868" sldId="1860"/>
        </pc:sldMkLst>
        <pc:spChg chg="add mod">
          <ac:chgData name="Matthijs Hoekstra" userId="fc085794-d389-4026-b3a5-4999450b34a6" providerId="ADAL" clId="{261BBFBA-4B31-42FE-AEEF-8E8CE8C76F0B}" dt="2019-05-10T21:44:57.860" v="67" actId="20577"/>
          <ac:spMkLst>
            <pc:docMk/>
            <pc:sldMk cId="653294868" sldId="1860"/>
            <ac:spMk id="2" creationId="{6FCC0150-FB52-4673-9171-E88858357775}"/>
          </ac:spMkLst>
        </pc:spChg>
      </pc:sldChg>
    </pc:docChg>
  </pc:docChgLst>
  <pc:docChgLst>
    <pc:chgData name="Matthijs Hoekstra" userId="fc085794-d389-4026-b3a5-4999450b34a6" providerId="ADAL" clId="{35223676-F0C3-4CB2-AD2B-F10B743227F5}"/>
    <pc:docChg chg="custSel addSld delSld modSld modSection">
      <pc:chgData name="Matthijs Hoekstra" userId="fc085794-d389-4026-b3a5-4999450b34a6" providerId="ADAL" clId="{35223676-F0C3-4CB2-AD2B-F10B743227F5}" dt="2019-07-25T10:22:20.462" v="57" actId="478"/>
      <pc:docMkLst>
        <pc:docMk/>
      </pc:docMkLst>
      <pc:sldChg chg="add">
        <pc:chgData name="Matthijs Hoekstra" userId="fc085794-d389-4026-b3a5-4999450b34a6" providerId="ADAL" clId="{35223676-F0C3-4CB2-AD2B-F10B743227F5}" dt="2019-07-25T10:20:07.420" v="1"/>
        <pc:sldMkLst>
          <pc:docMk/>
          <pc:sldMk cId="2680590716" sldId="774"/>
        </pc:sldMkLst>
      </pc:sldChg>
      <pc:sldChg chg="del">
        <pc:chgData name="Matthijs Hoekstra" userId="fc085794-d389-4026-b3a5-4999450b34a6" providerId="ADAL" clId="{35223676-F0C3-4CB2-AD2B-F10B743227F5}" dt="2019-07-25T10:20:03.141" v="0" actId="2696"/>
        <pc:sldMkLst>
          <pc:docMk/>
          <pc:sldMk cId="3465701156" sldId="774"/>
        </pc:sldMkLst>
      </pc:sldChg>
      <pc:sldChg chg="add">
        <pc:chgData name="Matthijs Hoekstra" userId="fc085794-d389-4026-b3a5-4999450b34a6" providerId="ADAL" clId="{35223676-F0C3-4CB2-AD2B-F10B743227F5}" dt="2019-07-25T10:20:07.420" v="1"/>
        <pc:sldMkLst>
          <pc:docMk/>
          <pc:sldMk cId="1415928709" sldId="775"/>
        </pc:sldMkLst>
      </pc:sldChg>
      <pc:sldChg chg="del">
        <pc:chgData name="Matthijs Hoekstra" userId="fc085794-d389-4026-b3a5-4999450b34a6" providerId="ADAL" clId="{35223676-F0C3-4CB2-AD2B-F10B743227F5}" dt="2019-07-25T10:20:03.141" v="0" actId="2696"/>
        <pc:sldMkLst>
          <pc:docMk/>
          <pc:sldMk cId="2848936226" sldId="775"/>
        </pc:sldMkLst>
      </pc:sldChg>
      <pc:sldChg chg="del">
        <pc:chgData name="Matthijs Hoekstra" userId="fc085794-d389-4026-b3a5-4999450b34a6" providerId="ADAL" clId="{35223676-F0C3-4CB2-AD2B-F10B743227F5}" dt="2019-07-25T10:20:03.141" v="0" actId="2696"/>
        <pc:sldMkLst>
          <pc:docMk/>
          <pc:sldMk cId="2567519597" sldId="780"/>
        </pc:sldMkLst>
      </pc:sldChg>
      <pc:sldChg chg="add">
        <pc:chgData name="Matthijs Hoekstra" userId="fc085794-d389-4026-b3a5-4999450b34a6" providerId="ADAL" clId="{35223676-F0C3-4CB2-AD2B-F10B743227F5}" dt="2019-07-25T10:20:07.420" v="1"/>
        <pc:sldMkLst>
          <pc:docMk/>
          <pc:sldMk cId="3080060106" sldId="780"/>
        </pc:sldMkLst>
      </pc:sldChg>
      <pc:sldChg chg="del">
        <pc:chgData name="Matthijs Hoekstra" userId="fc085794-d389-4026-b3a5-4999450b34a6" providerId="ADAL" clId="{35223676-F0C3-4CB2-AD2B-F10B743227F5}" dt="2019-07-25T10:20:03.141" v="0" actId="2696"/>
        <pc:sldMkLst>
          <pc:docMk/>
          <pc:sldMk cId="12116710" sldId="781"/>
        </pc:sldMkLst>
      </pc:sldChg>
      <pc:sldChg chg="add">
        <pc:chgData name="Matthijs Hoekstra" userId="fc085794-d389-4026-b3a5-4999450b34a6" providerId="ADAL" clId="{35223676-F0C3-4CB2-AD2B-F10B743227F5}" dt="2019-07-25T10:20:07.420" v="1"/>
        <pc:sldMkLst>
          <pc:docMk/>
          <pc:sldMk cId="3075639881" sldId="781"/>
        </pc:sldMkLst>
      </pc:sldChg>
      <pc:sldChg chg="del">
        <pc:chgData name="Matthijs Hoekstra" userId="fc085794-d389-4026-b3a5-4999450b34a6" providerId="ADAL" clId="{35223676-F0C3-4CB2-AD2B-F10B743227F5}" dt="2019-07-25T10:20:03.141" v="0" actId="2696"/>
        <pc:sldMkLst>
          <pc:docMk/>
          <pc:sldMk cId="1291800354" sldId="782"/>
        </pc:sldMkLst>
      </pc:sldChg>
      <pc:sldChg chg="add">
        <pc:chgData name="Matthijs Hoekstra" userId="fc085794-d389-4026-b3a5-4999450b34a6" providerId="ADAL" clId="{35223676-F0C3-4CB2-AD2B-F10B743227F5}" dt="2019-07-25T10:20:07.420" v="1"/>
        <pc:sldMkLst>
          <pc:docMk/>
          <pc:sldMk cId="2999564562" sldId="782"/>
        </pc:sldMkLst>
      </pc:sldChg>
      <pc:sldChg chg="addSp delSp modSp new mod modClrScheme chgLayout">
        <pc:chgData name="Matthijs Hoekstra" userId="fc085794-d389-4026-b3a5-4999450b34a6" providerId="ADAL" clId="{35223676-F0C3-4CB2-AD2B-F10B743227F5}" dt="2019-07-25T10:22:20.462" v="57" actId="478"/>
        <pc:sldMkLst>
          <pc:docMk/>
          <pc:sldMk cId="937590213" sldId="4299"/>
        </pc:sldMkLst>
        <pc:spChg chg="add mod ord">
          <ac:chgData name="Matthijs Hoekstra" userId="fc085794-d389-4026-b3a5-4999450b34a6" providerId="ADAL" clId="{35223676-F0C3-4CB2-AD2B-F10B743227F5}" dt="2019-07-25T10:22:10.379" v="56" actId="700"/>
          <ac:spMkLst>
            <pc:docMk/>
            <pc:sldMk cId="937590213" sldId="4299"/>
            <ac:spMk id="2" creationId="{B26F3224-8822-463B-9D21-359C50D6A7D8}"/>
          </ac:spMkLst>
        </pc:spChg>
        <pc:spChg chg="add del mod ord">
          <ac:chgData name="Matthijs Hoekstra" userId="fc085794-d389-4026-b3a5-4999450b34a6" providerId="ADAL" clId="{35223676-F0C3-4CB2-AD2B-F10B743227F5}" dt="2019-07-25T10:22:20.462" v="57" actId="478"/>
          <ac:spMkLst>
            <pc:docMk/>
            <pc:sldMk cId="937590213" sldId="4299"/>
            <ac:spMk id="3" creationId="{9CEFF237-A7A4-41B8-A3B5-56C321F75F2D}"/>
          </ac:spMkLst>
        </pc:spChg>
        <pc:spChg chg="add mod">
          <ac:chgData name="Matthijs Hoekstra" userId="fc085794-d389-4026-b3a5-4999450b34a6" providerId="ADAL" clId="{35223676-F0C3-4CB2-AD2B-F10B743227F5}" dt="2019-07-25T10:22:20.462" v="57" actId="478"/>
          <ac:spMkLst>
            <pc:docMk/>
            <pc:sldMk cId="937590213" sldId="4299"/>
            <ac:spMk id="5" creationId="{ED343161-5E59-4ADA-9DF6-939717E0F0B7}"/>
          </ac:spMkLst>
        </pc:spChg>
      </pc:sldChg>
    </pc:docChg>
  </pc:docChgLst>
  <pc:docChgLst>
    <pc:chgData name="Matthijs Hoekstra" userId="fc085794-d389-4026-b3a5-4999450b34a6" providerId="ADAL" clId="{153D6D16-F810-4A26-AEAD-FA3DAF9C2C42}"/>
    <pc:docChg chg="custSel modMainMaster">
      <pc:chgData name="Matthijs Hoekstra" userId="fc085794-d389-4026-b3a5-4999450b34a6" providerId="ADAL" clId="{153D6D16-F810-4A26-AEAD-FA3DAF9C2C42}" dt="2019-12-02T00:48:13.212" v="6"/>
      <pc:docMkLst>
        <pc:docMk/>
      </pc:docMkLst>
      <pc:sldMasterChg chg="addSp modSp mod modSldLayout">
        <pc:chgData name="Matthijs Hoekstra" userId="fc085794-d389-4026-b3a5-4999450b34a6" providerId="ADAL" clId="{153D6D16-F810-4A26-AEAD-FA3DAF9C2C42}" dt="2019-12-02T00:48:13.212" v="6"/>
        <pc:sldMasterMkLst>
          <pc:docMk/>
          <pc:sldMasterMk cId="4155337228" sldId="2147484767"/>
        </pc:sldMasterMkLst>
        <pc:spChg chg="add mod">
          <ac:chgData name="Matthijs Hoekstra" userId="fc085794-d389-4026-b3a5-4999450b34a6" providerId="ADAL" clId="{153D6D16-F810-4A26-AEAD-FA3DAF9C2C42}" dt="2019-12-02T00:48:13.212" v="6"/>
          <ac:spMkLst>
            <pc:docMk/>
            <pc:sldMasterMk cId="4155337228" sldId="2147484767"/>
            <ac:spMk id="48" creationId="{ACDDDDE6-F7A7-4D5D-94CB-36A91DACB5D8}"/>
          </ac:spMkLst>
        </pc:spChg>
        <pc:sldLayoutChg chg="addSp delSp modSp mod">
          <pc:chgData name="Matthijs Hoekstra" userId="fc085794-d389-4026-b3a5-4999450b34a6" providerId="ADAL" clId="{153D6D16-F810-4A26-AEAD-FA3DAF9C2C42}" dt="2019-12-02T00:48:00.395" v="2" actId="478"/>
          <pc:sldLayoutMkLst>
            <pc:docMk/>
            <pc:sldMasterMk cId="4155337228" sldId="2147484767"/>
            <pc:sldLayoutMk cId="3941042424" sldId="2147484768"/>
          </pc:sldLayoutMkLst>
          <pc:spChg chg="add del mod">
            <ac:chgData name="Matthijs Hoekstra" userId="fc085794-d389-4026-b3a5-4999450b34a6" providerId="ADAL" clId="{153D6D16-F810-4A26-AEAD-FA3DAF9C2C42}" dt="2019-12-02T00:48:00.395" v="2" actId="478"/>
            <ac:spMkLst>
              <pc:docMk/>
              <pc:sldMasterMk cId="4155337228" sldId="2147484767"/>
              <pc:sldLayoutMk cId="3941042424" sldId="2147484768"/>
              <ac:spMk id="5" creationId="{ACDDDDE6-F7A7-4D5D-94CB-36A91DACB5D8}"/>
            </ac:spMkLst>
          </pc:spChg>
        </pc:sldLayoutChg>
      </pc:sldMasterChg>
    </pc:docChg>
  </pc:docChgLst>
  <pc:docChgLst>
    <pc:chgData name="Kyle Marsh" userId="b2a2414712c793cc" providerId="LiveId" clId="{87582A52-A2C0-4D8A-A98A-7858C6025210}"/>
    <pc:docChg chg="delSld modSld modSection">
      <pc:chgData name="Kyle Marsh" userId="b2a2414712c793cc" providerId="LiveId" clId="{87582A52-A2C0-4D8A-A98A-7858C6025210}" dt="2019-10-23T06:56:24.445" v="61" actId="20577"/>
      <pc:docMkLst>
        <pc:docMk/>
      </pc:docMkLst>
      <pc:sldChg chg="modSp">
        <pc:chgData name="Kyle Marsh" userId="b2a2414712c793cc" providerId="LiveId" clId="{87582A52-A2C0-4D8A-A98A-7858C6025210}" dt="2019-10-23T06:52:29.276" v="4" actId="20577"/>
        <pc:sldMkLst>
          <pc:docMk/>
          <pc:sldMk cId="3630442462" sldId="738"/>
        </pc:sldMkLst>
        <pc:spChg chg="mod">
          <ac:chgData name="Kyle Marsh" userId="b2a2414712c793cc" providerId="LiveId" clId="{87582A52-A2C0-4D8A-A98A-7858C6025210}" dt="2019-10-23T06:52:29.276" v="4" actId="20577"/>
          <ac:spMkLst>
            <pc:docMk/>
            <pc:sldMk cId="3630442462" sldId="738"/>
            <ac:spMk id="5" creationId="{CAFF8FF3-8D01-4AFD-A98B-DA9204E6AD24}"/>
          </ac:spMkLst>
        </pc:spChg>
      </pc:sldChg>
      <pc:sldChg chg="modSp">
        <pc:chgData name="Kyle Marsh" userId="b2a2414712c793cc" providerId="LiveId" clId="{87582A52-A2C0-4D8A-A98A-7858C6025210}" dt="2019-10-23T06:52:45.035" v="5"/>
        <pc:sldMkLst>
          <pc:docMk/>
          <pc:sldMk cId="3793985575" sldId="745"/>
        </pc:sldMkLst>
        <pc:spChg chg="mod">
          <ac:chgData name="Kyle Marsh" userId="b2a2414712c793cc" providerId="LiveId" clId="{87582A52-A2C0-4D8A-A98A-7858C6025210}" dt="2019-10-23T06:52:45.035" v="5"/>
          <ac:spMkLst>
            <pc:docMk/>
            <pc:sldMk cId="3793985575" sldId="745"/>
            <ac:spMk id="6" creationId="{5B4B278A-0426-4DA8-A8E8-FDA822F52D52}"/>
          </ac:spMkLst>
        </pc:spChg>
      </pc:sldChg>
      <pc:sldChg chg="del">
        <pc:chgData name="Kyle Marsh" userId="b2a2414712c793cc" providerId="LiveId" clId="{87582A52-A2C0-4D8A-A98A-7858C6025210}" dt="2019-10-23T06:52:52.960" v="6" actId="2696"/>
        <pc:sldMkLst>
          <pc:docMk/>
          <pc:sldMk cId="3774532965" sldId="750"/>
        </pc:sldMkLst>
      </pc:sldChg>
      <pc:sldChg chg="modSp">
        <pc:chgData name="Kyle Marsh" userId="b2a2414712c793cc" providerId="LiveId" clId="{87582A52-A2C0-4D8A-A98A-7858C6025210}" dt="2019-10-23T06:53:21.822" v="7"/>
        <pc:sldMkLst>
          <pc:docMk/>
          <pc:sldMk cId="3080060106" sldId="780"/>
        </pc:sldMkLst>
        <pc:spChg chg="mod">
          <ac:chgData name="Kyle Marsh" userId="b2a2414712c793cc" providerId="LiveId" clId="{87582A52-A2C0-4D8A-A98A-7858C6025210}" dt="2019-10-23T06:53:21.822" v="7"/>
          <ac:spMkLst>
            <pc:docMk/>
            <pc:sldMk cId="3080060106" sldId="780"/>
            <ac:spMk id="6" creationId="{5B4B278A-0426-4DA8-A8E8-FDA822F52D52}"/>
          </ac:spMkLst>
        </pc:spChg>
      </pc:sldChg>
      <pc:sldChg chg="modSp">
        <pc:chgData name="Kyle Marsh" userId="b2a2414712c793cc" providerId="LiveId" clId="{87582A52-A2C0-4D8A-A98A-7858C6025210}" dt="2019-10-23T06:53:33.574" v="9" actId="400"/>
        <pc:sldMkLst>
          <pc:docMk/>
          <pc:sldMk cId="3075639881" sldId="781"/>
        </pc:sldMkLst>
        <pc:spChg chg="mod">
          <ac:chgData name="Kyle Marsh" userId="b2a2414712c793cc" providerId="LiveId" clId="{87582A52-A2C0-4D8A-A98A-7858C6025210}" dt="2019-10-23T06:53:33.574" v="9" actId="400"/>
          <ac:spMkLst>
            <pc:docMk/>
            <pc:sldMk cId="3075639881" sldId="781"/>
            <ac:spMk id="6" creationId="{5B4B278A-0426-4DA8-A8E8-FDA822F52D52}"/>
          </ac:spMkLst>
        </pc:spChg>
      </pc:sldChg>
      <pc:sldChg chg="addSp modSp">
        <pc:chgData name="Kyle Marsh" userId="b2a2414712c793cc" providerId="LiveId" clId="{87582A52-A2C0-4D8A-A98A-7858C6025210}" dt="2019-10-23T06:54:59.716" v="42" actId="1076"/>
        <pc:sldMkLst>
          <pc:docMk/>
          <pc:sldMk cId="2050858283" sldId="1891"/>
        </pc:sldMkLst>
        <pc:spChg chg="add mod">
          <ac:chgData name="Kyle Marsh" userId="b2a2414712c793cc" providerId="LiveId" clId="{87582A52-A2C0-4D8A-A98A-7858C6025210}" dt="2019-10-23T06:54:59.716" v="42" actId="1076"/>
          <ac:spMkLst>
            <pc:docMk/>
            <pc:sldMk cId="2050858283" sldId="1891"/>
            <ac:spMk id="3" creationId="{EE3CDB42-82B1-4920-9063-6EF91901FD8C}"/>
          </ac:spMkLst>
        </pc:spChg>
      </pc:sldChg>
      <pc:sldChg chg="addSp modSp">
        <pc:chgData name="Kyle Marsh" userId="b2a2414712c793cc" providerId="LiveId" clId="{87582A52-A2C0-4D8A-A98A-7858C6025210}" dt="2019-10-23T06:55:08.454" v="44" actId="1036"/>
        <pc:sldMkLst>
          <pc:docMk/>
          <pc:sldMk cId="3627069188" sldId="1892"/>
        </pc:sldMkLst>
        <pc:spChg chg="add mod">
          <ac:chgData name="Kyle Marsh" userId="b2a2414712c793cc" providerId="LiveId" clId="{87582A52-A2C0-4D8A-A98A-7858C6025210}" dt="2019-10-23T06:55:08.454" v="44" actId="1036"/>
          <ac:spMkLst>
            <pc:docMk/>
            <pc:sldMk cId="3627069188" sldId="1892"/>
            <ac:spMk id="8" creationId="{4FC4A640-C4E5-4A1C-8463-E53177D98B40}"/>
          </ac:spMkLst>
        </pc:spChg>
      </pc:sldChg>
      <pc:sldChg chg="addSp">
        <pc:chgData name="Kyle Marsh" userId="b2a2414712c793cc" providerId="LiveId" clId="{87582A52-A2C0-4D8A-A98A-7858C6025210}" dt="2019-10-23T06:55:11.624" v="45"/>
        <pc:sldMkLst>
          <pc:docMk/>
          <pc:sldMk cId="2409138481" sldId="1896"/>
        </pc:sldMkLst>
        <pc:spChg chg="add">
          <ac:chgData name="Kyle Marsh" userId="b2a2414712c793cc" providerId="LiveId" clId="{87582A52-A2C0-4D8A-A98A-7858C6025210}" dt="2019-10-23T06:55:11.624" v="45"/>
          <ac:spMkLst>
            <pc:docMk/>
            <pc:sldMk cId="2409138481" sldId="1896"/>
            <ac:spMk id="8" creationId="{AED4E6FA-8E18-44DE-8093-426591071907}"/>
          </ac:spMkLst>
        </pc:spChg>
      </pc:sldChg>
      <pc:sldChg chg="addSp modSp">
        <pc:chgData name="Kyle Marsh" userId="b2a2414712c793cc" providerId="LiveId" clId="{87582A52-A2C0-4D8A-A98A-7858C6025210}" dt="2019-10-23T06:56:24.445" v="61" actId="20577"/>
        <pc:sldMkLst>
          <pc:docMk/>
          <pc:sldMk cId="2192753196" sldId="1897"/>
        </pc:sldMkLst>
        <pc:spChg chg="mod">
          <ac:chgData name="Kyle Marsh" userId="b2a2414712c793cc" providerId="LiveId" clId="{87582A52-A2C0-4D8A-A98A-7858C6025210}" dt="2019-10-23T06:56:18.426" v="60" actId="20577"/>
          <ac:spMkLst>
            <pc:docMk/>
            <pc:sldMk cId="2192753196" sldId="1897"/>
            <ac:spMk id="6" creationId="{00000000-0000-0000-0000-000000000000}"/>
          </ac:spMkLst>
        </pc:spChg>
        <pc:spChg chg="add mod">
          <ac:chgData name="Kyle Marsh" userId="b2a2414712c793cc" providerId="LiveId" clId="{87582A52-A2C0-4D8A-A98A-7858C6025210}" dt="2019-10-23T06:56:24.445" v="61" actId="20577"/>
          <ac:spMkLst>
            <pc:docMk/>
            <pc:sldMk cId="2192753196" sldId="1897"/>
            <ac:spMk id="8" creationId="{91178A44-F002-46D2-896A-CE75C89F4146}"/>
          </ac:spMkLst>
        </pc:spChg>
      </pc:sldChg>
    </pc:docChg>
  </pc:docChgLst>
  <pc:docChgLst>
    <pc:chgData name="Matthijs Hoekstra" userId="fc085794-d389-4026-b3a5-4999450b34a6" providerId="ADAL" clId="{C45CCF5C-436E-4F4F-BE00-1136D7CF3D29}"/>
    <pc:docChg chg="addSld modSld">
      <pc:chgData name="Matthijs Hoekstra" userId="fc085794-d389-4026-b3a5-4999450b34a6" providerId="ADAL" clId="{C45CCF5C-436E-4F4F-BE00-1136D7CF3D29}" dt="2019-05-19T06:52:46.827" v="0"/>
      <pc:docMkLst>
        <pc:docMk/>
      </pc:docMkLst>
      <pc:sldChg chg="add">
        <pc:chgData name="Matthijs Hoekstra" userId="fc085794-d389-4026-b3a5-4999450b34a6" providerId="ADAL" clId="{C45CCF5C-436E-4F4F-BE00-1136D7CF3D29}" dt="2019-05-19T06:52:46.827" v="0"/>
        <pc:sldMkLst>
          <pc:docMk/>
          <pc:sldMk cId="1818640388" sldId="1882"/>
        </pc:sldMkLst>
      </pc:sldChg>
      <pc:sldChg chg="add">
        <pc:chgData name="Matthijs Hoekstra" userId="fc085794-d389-4026-b3a5-4999450b34a6" providerId="ADAL" clId="{C45CCF5C-436E-4F4F-BE00-1136D7CF3D29}" dt="2019-05-19T06:52:46.827" v="0"/>
        <pc:sldMkLst>
          <pc:docMk/>
          <pc:sldMk cId="2392118061" sldId="1888"/>
        </pc:sldMkLst>
      </pc:sldChg>
      <pc:sldChg chg="add">
        <pc:chgData name="Matthijs Hoekstra" userId="fc085794-d389-4026-b3a5-4999450b34a6" providerId="ADAL" clId="{C45CCF5C-436E-4F4F-BE00-1136D7CF3D29}" dt="2019-05-19T06:52:46.827" v="0"/>
        <pc:sldMkLst>
          <pc:docMk/>
          <pc:sldMk cId="2050858283" sldId="1891"/>
        </pc:sldMkLst>
      </pc:sldChg>
      <pc:sldChg chg="add">
        <pc:chgData name="Matthijs Hoekstra" userId="fc085794-d389-4026-b3a5-4999450b34a6" providerId="ADAL" clId="{C45CCF5C-436E-4F4F-BE00-1136D7CF3D29}" dt="2019-05-19T06:52:46.827" v="0"/>
        <pc:sldMkLst>
          <pc:docMk/>
          <pc:sldMk cId="3627069188" sldId="1892"/>
        </pc:sldMkLst>
      </pc:sldChg>
      <pc:sldChg chg="add">
        <pc:chgData name="Matthijs Hoekstra" userId="fc085794-d389-4026-b3a5-4999450b34a6" providerId="ADAL" clId="{C45CCF5C-436E-4F4F-BE00-1136D7CF3D29}" dt="2019-05-19T06:52:46.827" v="0"/>
        <pc:sldMkLst>
          <pc:docMk/>
          <pc:sldMk cId="2409138481" sldId="1896"/>
        </pc:sldMkLst>
      </pc:sldChg>
      <pc:sldChg chg="add">
        <pc:chgData name="Matthijs Hoekstra" userId="fc085794-d389-4026-b3a5-4999450b34a6" providerId="ADAL" clId="{C45CCF5C-436E-4F4F-BE00-1136D7CF3D29}" dt="2019-05-19T06:52:46.827" v="0"/>
        <pc:sldMkLst>
          <pc:docMk/>
          <pc:sldMk cId="2192753196" sldId="1897"/>
        </pc:sldMkLst>
      </pc:sldChg>
    </pc:docChg>
  </pc:docChgLst>
  <pc:docChgLst>
    <pc:chgData name="Matthijs Hoekstra" userId="fc085794-d389-4026-b3a5-4999450b34a6" providerId="ADAL" clId="{BE5DF80A-149E-4C93-884F-8AF79E88F21C}"/>
    <pc:docChg chg="modSld">
      <pc:chgData name="Matthijs Hoekstra" userId="fc085794-d389-4026-b3a5-4999450b34a6" providerId="ADAL" clId="{BE5DF80A-149E-4C93-884F-8AF79E88F21C}" dt="2019-11-03T04:04:40.464" v="1" actId="20577"/>
      <pc:docMkLst>
        <pc:docMk/>
      </pc:docMkLst>
      <pc:sldChg chg="modSp">
        <pc:chgData name="Matthijs Hoekstra" userId="fc085794-d389-4026-b3a5-4999450b34a6" providerId="ADAL" clId="{BE5DF80A-149E-4C93-884F-8AF79E88F21C}" dt="2019-11-03T04:04:40.464" v="1" actId="20577"/>
        <pc:sldMkLst>
          <pc:docMk/>
          <pc:sldMk cId="2409138481" sldId="1896"/>
        </pc:sldMkLst>
        <pc:spChg chg="mod">
          <ac:chgData name="Matthijs Hoekstra" userId="fc085794-d389-4026-b3a5-4999450b34a6" providerId="ADAL" clId="{BE5DF80A-149E-4C93-884F-8AF79E88F21C}" dt="2019-11-03T04:04:40.464" v="1" actId="20577"/>
          <ac:spMkLst>
            <pc:docMk/>
            <pc:sldMk cId="2409138481" sldId="1896"/>
            <ac:spMk id="6" creationId="{00000000-0000-0000-0000-000000000000}"/>
          </ac:spMkLst>
        </pc:spChg>
      </pc:sldChg>
    </pc:docChg>
  </pc:docChgLst>
  <pc:docChgLst>
    <pc:chgData name="Kyle Marsh" userId="2343bb08-4e4c-4420-b17b-37e98b07279d" providerId="ADAL" clId="{39EC97CA-CF23-41A5-8099-4424801E3AFE}"/>
    <pc:docChg chg="addSld modSld">
      <pc:chgData name="Kyle Marsh" userId="2343bb08-4e4c-4420-b17b-37e98b07279d" providerId="ADAL" clId="{39EC97CA-CF23-41A5-8099-4424801E3AFE}" dt="2020-03-16T05:20:19.696" v="13" actId="20577"/>
      <pc:docMkLst>
        <pc:docMk/>
      </pc:docMkLst>
      <pc:sldChg chg="modSp">
        <pc:chgData name="Kyle Marsh" userId="2343bb08-4e4c-4420-b17b-37e98b07279d" providerId="ADAL" clId="{39EC97CA-CF23-41A5-8099-4424801E3AFE}" dt="2020-03-16T05:20:19.696" v="13" actId="20577"/>
        <pc:sldMkLst>
          <pc:docMk/>
          <pc:sldMk cId="2680590716" sldId="774"/>
        </pc:sldMkLst>
        <pc:spChg chg="mod">
          <ac:chgData name="Kyle Marsh" userId="2343bb08-4e4c-4420-b17b-37e98b07279d" providerId="ADAL" clId="{39EC97CA-CF23-41A5-8099-4424801E3AFE}" dt="2020-03-16T05:20:19.696" v="13" actId="20577"/>
          <ac:spMkLst>
            <pc:docMk/>
            <pc:sldMk cId="2680590716" sldId="774"/>
            <ac:spMk id="3" creationId="{7F114643-167B-4ECF-97C7-75A25DBDA5ED}"/>
          </ac:spMkLst>
        </pc:spChg>
      </pc:sldChg>
      <pc:sldChg chg="add">
        <pc:chgData name="Kyle Marsh" userId="2343bb08-4e4c-4420-b17b-37e98b07279d" providerId="ADAL" clId="{39EC97CA-CF23-41A5-8099-4424801E3AFE}" dt="2020-03-10T15:19:37.428" v="0"/>
        <pc:sldMkLst>
          <pc:docMk/>
          <pc:sldMk cId="2120206571" sldId="4301"/>
        </pc:sldMkLst>
      </pc:sldChg>
    </pc:docChg>
  </pc:docChgLst>
  <pc:docChgLst>
    <pc:chgData name="Matthijs Hoekstra" userId="fc085794-d389-4026-b3a5-4999450b34a6" providerId="ADAL" clId="{93666DFF-C580-428B-9F76-6E5C4C1BAE98}"/>
    <pc:docChg chg="custSel delSld modSld modSection">
      <pc:chgData name="Matthijs Hoekstra" userId="fc085794-d389-4026-b3a5-4999450b34a6" providerId="ADAL" clId="{93666DFF-C580-428B-9F76-6E5C4C1BAE98}" dt="2019-05-19T16:24:43.235" v="2" actId="400"/>
      <pc:docMkLst>
        <pc:docMk/>
      </pc:docMkLst>
      <pc:sldChg chg="modSp">
        <pc:chgData name="Matthijs Hoekstra" userId="fc085794-d389-4026-b3a5-4999450b34a6" providerId="ADAL" clId="{93666DFF-C580-428B-9F76-6E5C4C1BAE98}" dt="2019-05-19T16:24:43.235" v="2" actId="400"/>
        <pc:sldMkLst>
          <pc:docMk/>
          <pc:sldMk cId="653294868" sldId="1860"/>
        </pc:sldMkLst>
        <pc:spChg chg="mod">
          <ac:chgData name="Matthijs Hoekstra" userId="fc085794-d389-4026-b3a5-4999450b34a6" providerId="ADAL" clId="{93666DFF-C580-428B-9F76-6E5C4C1BAE98}" dt="2019-05-19T16:24:43.235" v="2" actId="400"/>
          <ac:spMkLst>
            <pc:docMk/>
            <pc:sldMk cId="653294868" sldId="1860"/>
            <ac:spMk id="2" creationId="{6FCC0150-FB52-4673-9171-E88858357775}"/>
          </ac:spMkLst>
        </pc:spChg>
      </pc:sldChg>
      <pc:sldChg chg="delSp">
        <pc:chgData name="Matthijs Hoekstra" userId="fc085794-d389-4026-b3a5-4999450b34a6" providerId="ADAL" clId="{93666DFF-C580-428B-9F76-6E5C4C1BAE98}" dt="2019-05-19T16:24:26.261" v="1" actId="478"/>
        <pc:sldMkLst>
          <pc:docMk/>
          <pc:sldMk cId="1818640388" sldId="1882"/>
        </pc:sldMkLst>
        <pc:spChg chg="del">
          <ac:chgData name="Matthijs Hoekstra" userId="fc085794-d389-4026-b3a5-4999450b34a6" providerId="ADAL" clId="{93666DFF-C580-428B-9F76-6E5C4C1BAE98}" dt="2019-05-19T16:24:26.261" v="1" actId="478"/>
          <ac:spMkLst>
            <pc:docMk/>
            <pc:sldMk cId="1818640388" sldId="1882"/>
            <ac:spMk id="2" creationId="{96F98A6F-C4F3-420C-952B-3E6DAC89D97E}"/>
          </ac:spMkLst>
        </pc:spChg>
      </pc:sldChg>
    </pc:docChg>
  </pc:docChgLst>
  <pc:docChgLst>
    <pc:chgData name="Kyle Marsh (HE/HIM)" userId="2343bb08-4e4c-4420-b17b-37e98b07279d" providerId="ADAL" clId="{C9BB5C08-A4B9-4B5E-9903-6BB067660BD9}"/>
    <pc:docChg chg="undo custSel addSld delSld modSld sldOrd modSection">
      <pc:chgData name="Kyle Marsh (HE/HIM)" userId="2343bb08-4e4c-4420-b17b-37e98b07279d" providerId="ADAL" clId="{C9BB5C08-A4B9-4B5E-9903-6BB067660BD9}" dt="2021-02-04T01:16:46.069" v="181" actId="47"/>
      <pc:docMkLst>
        <pc:docMk/>
      </pc:docMkLst>
      <pc:sldChg chg="del">
        <pc:chgData name="Kyle Marsh (HE/HIM)" userId="2343bb08-4e4c-4420-b17b-37e98b07279d" providerId="ADAL" clId="{C9BB5C08-A4B9-4B5E-9903-6BB067660BD9}" dt="2021-01-27T05:37:04.570" v="0" actId="47"/>
        <pc:sldMkLst>
          <pc:docMk/>
          <pc:sldMk cId="1978172903" sldId="736"/>
        </pc:sldMkLst>
      </pc:sldChg>
      <pc:sldChg chg="del">
        <pc:chgData name="Kyle Marsh (HE/HIM)" userId="2343bb08-4e4c-4420-b17b-37e98b07279d" providerId="ADAL" clId="{C9BB5C08-A4B9-4B5E-9903-6BB067660BD9}" dt="2021-01-27T05:37:05.631" v="1" actId="47"/>
        <pc:sldMkLst>
          <pc:docMk/>
          <pc:sldMk cId="3630442462" sldId="738"/>
        </pc:sldMkLst>
      </pc:sldChg>
      <pc:sldChg chg="del">
        <pc:chgData name="Kyle Marsh (HE/HIM)" userId="2343bb08-4e4c-4420-b17b-37e98b07279d" providerId="ADAL" clId="{C9BB5C08-A4B9-4B5E-9903-6BB067660BD9}" dt="2021-01-27T05:37:06.293" v="2" actId="47"/>
        <pc:sldMkLst>
          <pc:docMk/>
          <pc:sldMk cId="3239539528" sldId="739"/>
        </pc:sldMkLst>
      </pc:sldChg>
      <pc:sldChg chg="del">
        <pc:chgData name="Kyle Marsh (HE/HIM)" userId="2343bb08-4e4c-4420-b17b-37e98b07279d" providerId="ADAL" clId="{C9BB5C08-A4B9-4B5E-9903-6BB067660BD9}" dt="2021-01-27T05:37:06.912" v="3" actId="47"/>
        <pc:sldMkLst>
          <pc:docMk/>
          <pc:sldMk cId="1391298395" sldId="740"/>
        </pc:sldMkLst>
      </pc:sldChg>
      <pc:sldChg chg="del">
        <pc:chgData name="Kyle Marsh (HE/HIM)" userId="2343bb08-4e4c-4420-b17b-37e98b07279d" providerId="ADAL" clId="{C9BB5C08-A4B9-4B5E-9903-6BB067660BD9}" dt="2021-01-27T05:37:07.445" v="4" actId="47"/>
        <pc:sldMkLst>
          <pc:docMk/>
          <pc:sldMk cId="3923780622" sldId="741"/>
        </pc:sldMkLst>
      </pc:sldChg>
      <pc:sldChg chg="del">
        <pc:chgData name="Kyle Marsh (HE/HIM)" userId="2343bb08-4e4c-4420-b17b-37e98b07279d" providerId="ADAL" clId="{C9BB5C08-A4B9-4B5E-9903-6BB067660BD9}" dt="2021-01-27T05:37:08.008" v="5" actId="47"/>
        <pc:sldMkLst>
          <pc:docMk/>
          <pc:sldMk cId="3115561452" sldId="742"/>
        </pc:sldMkLst>
      </pc:sldChg>
      <pc:sldChg chg="del">
        <pc:chgData name="Kyle Marsh (HE/HIM)" userId="2343bb08-4e4c-4420-b17b-37e98b07279d" providerId="ADAL" clId="{C9BB5C08-A4B9-4B5E-9903-6BB067660BD9}" dt="2021-01-27T05:37:08.486" v="6" actId="47"/>
        <pc:sldMkLst>
          <pc:docMk/>
          <pc:sldMk cId="1622434885" sldId="743"/>
        </pc:sldMkLst>
      </pc:sldChg>
      <pc:sldChg chg="del">
        <pc:chgData name="Kyle Marsh (HE/HIM)" userId="2343bb08-4e4c-4420-b17b-37e98b07279d" providerId="ADAL" clId="{C9BB5C08-A4B9-4B5E-9903-6BB067660BD9}" dt="2021-01-27T05:37:09.001" v="7" actId="47"/>
        <pc:sldMkLst>
          <pc:docMk/>
          <pc:sldMk cId="1726492095" sldId="744"/>
        </pc:sldMkLst>
      </pc:sldChg>
      <pc:sldChg chg="del">
        <pc:chgData name="Kyle Marsh (HE/HIM)" userId="2343bb08-4e4c-4420-b17b-37e98b07279d" providerId="ADAL" clId="{C9BB5C08-A4B9-4B5E-9903-6BB067660BD9}" dt="2021-01-27T05:37:09.531" v="8" actId="47"/>
        <pc:sldMkLst>
          <pc:docMk/>
          <pc:sldMk cId="3793985575" sldId="745"/>
        </pc:sldMkLst>
      </pc:sldChg>
      <pc:sldChg chg="del">
        <pc:chgData name="Kyle Marsh (HE/HIM)" userId="2343bb08-4e4c-4420-b17b-37e98b07279d" providerId="ADAL" clId="{C9BB5C08-A4B9-4B5E-9903-6BB067660BD9}" dt="2021-01-27T05:37:10.056" v="9" actId="47"/>
        <pc:sldMkLst>
          <pc:docMk/>
          <pc:sldMk cId="1540687349" sldId="746"/>
        </pc:sldMkLst>
      </pc:sldChg>
      <pc:sldChg chg="del">
        <pc:chgData name="Kyle Marsh (HE/HIM)" userId="2343bb08-4e4c-4420-b17b-37e98b07279d" providerId="ADAL" clId="{C9BB5C08-A4B9-4B5E-9903-6BB067660BD9}" dt="2021-01-27T05:37:11.245" v="10" actId="47"/>
        <pc:sldMkLst>
          <pc:docMk/>
          <pc:sldMk cId="3028602723" sldId="747"/>
        </pc:sldMkLst>
      </pc:sldChg>
      <pc:sldChg chg="ord">
        <pc:chgData name="Kyle Marsh (HE/HIM)" userId="2343bb08-4e4c-4420-b17b-37e98b07279d" providerId="ADAL" clId="{C9BB5C08-A4B9-4B5E-9903-6BB067660BD9}" dt="2021-02-04T00:50:57.136" v="19"/>
        <pc:sldMkLst>
          <pc:docMk/>
          <pc:sldMk cId="421384475" sldId="748"/>
        </pc:sldMkLst>
      </pc:sldChg>
      <pc:sldChg chg="modSp mod">
        <pc:chgData name="Kyle Marsh (HE/HIM)" userId="2343bb08-4e4c-4420-b17b-37e98b07279d" providerId="ADAL" clId="{C9BB5C08-A4B9-4B5E-9903-6BB067660BD9}" dt="2021-01-27T06:00:48.112" v="15" actId="14100"/>
        <pc:sldMkLst>
          <pc:docMk/>
          <pc:sldMk cId="1016597439" sldId="749"/>
        </pc:sldMkLst>
        <pc:spChg chg="mod">
          <ac:chgData name="Kyle Marsh (HE/HIM)" userId="2343bb08-4e4c-4420-b17b-37e98b07279d" providerId="ADAL" clId="{C9BB5C08-A4B9-4B5E-9903-6BB067660BD9}" dt="2021-01-27T06:00:48.112" v="15" actId="14100"/>
          <ac:spMkLst>
            <pc:docMk/>
            <pc:sldMk cId="1016597439" sldId="749"/>
            <ac:spMk id="2" creationId="{69E58F29-9A06-44F1-8866-E0DE5615DCFB}"/>
          </ac:spMkLst>
        </pc:spChg>
      </pc:sldChg>
      <pc:sldChg chg="del">
        <pc:chgData name="Kyle Marsh (HE/HIM)" userId="2343bb08-4e4c-4420-b17b-37e98b07279d" providerId="ADAL" clId="{C9BB5C08-A4B9-4B5E-9903-6BB067660BD9}" dt="2021-02-04T00:51:29.486" v="20" actId="47"/>
        <pc:sldMkLst>
          <pc:docMk/>
          <pc:sldMk cId="4109511938" sldId="759"/>
        </pc:sldMkLst>
      </pc:sldChg>
      <pc:sldChg chg="addSp delSp mod">
        <pc:chgData name="Kyle Marsh (HE/HIM)" userId="2343bb08-4e4c-4420-b17b-37e98b07279d" providerId="ADAL" clId="{C9BB5C08-A4B9-4B5E-9903-6BB067660BD9}" dt="2021-01-27T05:37:16.591" v="12" actId="22"/>
        <pc:sldMkLst>
          <pc:docMk/>
          <pc:sldMk cId="1869999325" sldId="1861"/>
        </pc:sldMkLst>
        <pc:spChg chg="add del">
          <ac:chgData name="Kyle Marsh (HE/HIM)" userId="2343bb08-4e4c-4420-b17b-37e98b07279d" providerId="ADAL" clId="{C9BB5C08-A4B9-4B5E-9903-6BB067660BD9}" dt="2021-01-27T05:37:16.591" v="12" actId="22"/>
          <ac:spMkLst>
            <pc:docMk/>
            <pc:sldMk cId="1869999325" sldId="1861"/>
            <ac:spMk id="7" creationId="{4584655F-1B03-49C6-A7E6-4BAF8BF8873B}"/>
          </ac:spMkLst>
        </pc:spChg>
      </pc:sldChg>
      <pc:sldChg chg="modSp modAnim">
        <pc:chgData name="Kyle Marsh (HE/HIM)" userId="2343bb08-4e4c-4420-b17b-37e98b07279d" providerId="ADAL" clId="{C9BB5C08-A4B9-4B5E-9903-6BB067660BD9}" dt="2021-02-04T01:09:37.096" v="175" actId="20577"/>
        <pc:sldMkLst>
          <pc:docMk/>
          <pc:sldMk cId="2392118061" sldId="1888"/>
        </pc:sldMkLst>
        <pc:spChg chg="mod">
          <ac:chgData name="Kyle Marsh (HE/HIM)" userId="2343bb08-4e4c-4420-b17b-37e98b07279d" providerId="ADAL" clId="{C9BB5C08-A4B9-4B5E-9903-6BB067660BD9}" dt="2021-02-04T01:09:37.096" v="175" actId="20577"/>
          <ac:spMkLst>
            <pc:docMk/>
            <pc:sldMk cId="2392118061" sldId="1888"/>
            <ac:spMk id="6" creationId="{00000000-0000-0000-0000-000000000000}"/>
          </ac:spMkLst>
        </pc:spChg>
      </pc:sldChg>
      <pc:sldChg chg="del">
        <pc:chgData name="Kyle Marsh (HE/HIM)" userId="2343bb08-4e4c-4420-b17b-37e98b07279d" providerId="ADAL" clId="{C9BB5C08-A4B9-4B5E-9903-6BB067660BD9}" dt="2021-02-04T01:16:27.744" v="178" actId="47"/>
        <pc:sldMkLst>
          <pc:docMk/>
          <pc:sldMk cId="2409138481" sldId="1896"/>
        </pc:sldMkLst>
      </pc:sldChg>
      <pc:sldChg chg="del">
        <pc:chgData name="Kyle Marsh (HE/HIM)" userId="2343bb08-4e4c-4420-b17b-37e98b07279d" providerId="ADAL" clId="{C9BB5C08-A4B9-4B5E-9903-6BB067660BD9}" dt="2021-02-04T01:16:46.069" v="181" actId="47"/>
        <pc:sldMkLst>
          <pc:docMk/>
          <pc:sldMk cId="2192753196" sldId="1897"/>
        </pc:sldMkLst>
      </pc:sldChg>
      <pc:sldChg chg="add">
        <pc:chgData name="Kyle Marsh (HE/HIM)" userId="2343bb08-4e4c-4420-b17b-37e98b07279d" providerId="ADAL" clId="{C9BB5C08-A4B9-4B5E-9903-6BB067660BD9}" dt="2021-01-27T05:37:26.540" v="13"/>
        <pc:sldMkLst>
          <pc:docMk/>
          <pc:sldMk cId="2449966359" sldId="2076137666"/>
        </pc:sldMkLst>
      </pc:sldChg>
      <pc:sldChg chg="add">
        <pc:chgData name="Kyle Marsh (HE/HIM)" userId="2343bb08-4e4c-4420-b17b-37e98b07279d" providerId="ADAL" clId="{C9BB5C08-A4B9-4B5E-9903-6BB067660BD9}" dt="2021-01-27T05:37:26.540" v="13"/>
        <pc:sldMkLst>
          <pc:docMk/>
          <pc:sldMk cId="3635145868" sldId="2076137670"/>
        </pc:sldMkLst>
      </pc:sldChg>
      <pc:sldChg chg="modSp add mod">
        <pc:chgData name="Kyle Marsh (HE/HIM)" userId="2343bb08-4e4c-4420-b17b-37e98b07279d" providerId="ADAL" clId="{C9BB5C08-A4B9-4B5E-9903-6BB067660BD9}" dt="2021-02-04T01:16:21.753" v="177" actId="27636"/>
        <pc:sldMkLst>
          <pc:docMk/>
          <pc:sldMk cId="2161542297" sldId="2076137671"/>
        </pc:sldMkLst>
        <pc:spChg chg="mod">
          <ac:chgData name="Kyle Marsh (HE/HIM)" userId="2343bb08-4e4c-4420-b17b-37e98b07279d" providerId="ADAL" clId="{C9BB5C08-A4B9-4B5E-9903-6BB067660BD9}" dt="2021-02-04T01:16:21.753" v="177" actId="27636"/>
          <ac:spMkLst>
            <pc:docMk/>
            <pc:sldMk cId="2161542297" sldId="2076137671"/>
            <ac:spMk id="17" creationId="{00000000-0000-0000-0000-000000000000}"/>
          </ac:spMkLst>
        </pc:spChg>
      </pc:sldChg>
      <pc:sldChg chg="add del">
        <pc:chgData name="Kyle Marsh (HE/HIM)" userId="2343bb08-4e4c-4420-b17b-37e98b07279d" providerId="ADAL" clId="{C9BB5C08-A4B9-4B5E-9903-6BB067660BD9}" dt="2021-01-27T05:37:33.996" v="14" actId="47"/>
        <pc:sldMkLst>
          <pc:docMk/>
          <pc:sldMk cId="4272074336" sldId="2076137671"/>
        </pc:sldMkLst>
      </pc:sldChg>
      <pc:sldChg chg="modSp add mod">
        <pc:chgData name="Kyle Marsh (HE/HIM)" userId="2343bb08-4e4c-4420-b17b-37e98b07279d" providerId="ADAL" clId="{C9BB5C08-A4B9-4B5E-9903-6BB067660BD9}" dt="2021-02-04T01:16:43.505" v="180" actId="27636"/>
        <pc:sldMkLst>
          <pc:docMk/>
          <pc:sldMk cId="3469246493" sldId="2076137672"/>
        </pc:sldMkLst>
        <pc:spChg chg="mod">
          <ac:chgData name="Kyle Marsh (HE/HIM)" userId="2343bb08-4e4c-4420-b17b-37e98b07279d" providerId="ADAL" clId="{C9BB5C08-A4B9-4B5E-9903-6BB067660BD9}" dt="2021-02-04T01:16:43.505" v="180" actId="27636"/>
          <ac:spMkLst>
            <pc:docMk/>
            <pc:sldMk cId="3469246493" sldId="2076137672"/>
            <ac:spMk id="17" creationId="{00000000-0000-0000-0000-000000000000}"/>
          </ac:spMkLst>
        </pc:spChg>
      </pc:sldChg>
    </pc:docChg>
  </pc:docChgLst>
  <pc:docChgLst>
    <pc:chgData name="Matthijs Hoekstra" userId="fc085794-d389-4026-b3a5-4999450b34a6" providerId="ADAL" clId="{804E2DE9-8410-4AE4-8447-CAB7613F059D}"/>
    <pc:docChg chg="undo custSel modSld">
      <pc:chgData name="Matthijs Hoekstra" userId="fc085794-d389-4026-b3a5-4999450b34a6" providerId="ADAL" clId="{804E2DE9-8410-4AE4-8447-CAB7613F059D}" dt="2019-10-23T10:45:22.685" v="16" actId="404"/>
      <pc:docMkLst>
        <pc:docMk/>
      </pc:docMkLst>
      <pc:sldChg chg="modSp mod">
        <pc:chgData name="Matthijs Hoekstra" userId="fc085794-d389-4026-b3a5-4999450b34a6" providerId="ADAL" clId="{804E2DE9-8410-4AE4-8447-CAB7613F059D}" dt="2019-10-23T10:45:22.685" v="16" actId="404"/>
        <pc:sldMkLst>
          <pc:docMk/>
          <pc:sldMk cId="1088822813" sldId="761"/>
        </pc:sldMkLst>
        <pc:spChg chg="mod">
          <ac:chgData name="Matthijs Hoekstra" userId="fc085794-d389-4026-b3a5-4999450b34a6" providerId="ADAL" clId="{804E2DE9-8410-4AE4-8447-CAB7613F059D}" dt="2019-10-23T10:45:22.685" v="16" actId="404"/>
          <ac:spMkLst>
            <pc:docMk/>
            <pc:sldMk cId="1088822813" sldId="761"/>
            <ac:spMk id="6" creationId="{392558EB-0390-4245-85FC-ACF311A2F6AD}"/>
          </ac:spMkLst>
        </pc:spChg>
      </pc:sldChg>
    </pc:docChg>
  </pc:docChgLst>
  <pc:docChgLst>
    <pc:chgData name="Kyle Marsh" userId="2343bb08-4e4c-4420-b17b-37e98b07279d" providerId="ADAL" clId="{A173891B-6274-421F-8C22-AF36A9251300}"/>
    <pc:docChg chg="custSel addSld delSld modSld sldOrd modSection">
      <pc:chgData name="Kyle Marsh" userId="2343bb08-4e4c-4420-b17b-37e98b07279d" providerId="ADAL" clId="{A173891B-6274-421F-8C22-AF36A9251300}" dt="2019-05-20T06:12:27.084" v="56" actId="20577"/>
      <pc:docMkLst>
        <pc:docMk/>
      </pc:docMkLst>
      <pc:sldChg chg="modSp">
        <pc:chgData name="Kyle Marsh" userId="2343bb08-4e4c-4420-b17b-37e98b07279d" providerId="ADAL" clId="{A173891B-6274-421F-8C22-AF36A9251300}" dt="2019-05-19T20:23:34.814" v="9" actId="20577"/>
        <pc:sldMkLst>
          <pc:docMk/>
          <pc:sldMk cId="3002848920" sldId="763"/>
        </pc:sldMkLst>
        <pc:spChg chg="mod">
          <ac:chgData name="Kyle Marsh" userId="2343bb08-4e4c-4420-b17b-37e98b07279d" providerId="ADAL" clId="{A173891B-6274-421F-8C22-AF36A9251300}" dt="2019-05-19T20:23:34.814" v="9" actId="20577"/>
          <ac:spMkLst>
            <pc:docMk/>
            <pc:sldMk cId="3002848920" sldId="763"/>
            <ac:spMk id="4" creationId="{C53BA216-7A5D-4841-AD67-1F81DB7F38D1}"/>
          </ac:spMkLst>
        </pc:spChg>
      </pc:sldChg>
      <pc:sldChg chg="ord">
        <pc:chgData name="Kyle Marsh" userId="2343bb08-4e4c-4420-b17b-37e98b07279d" providerId="ADAL" clId="{A173891B-6274-421F-8C22-AF36A9251300}" dt="2019-05-19T20:27:40.569" v="11"/>
        <pc:sldMkLst>
          <pc:docMk/>
          <pc:sldMk cId="2567519597" sldId="780"/>
        </pc:sldMkLst>
      </pc:sldChg>
      <pc:sldChg chg="ord">
        <pc:chgData name="Kyle Marsh" userId="2343bb08-4e4c-4420-b17b-37e98b07279d" providerId="ADAL" clId="{A173891B-6274-421F-8C22-AF36A9251300}" dt="2019-05-19T20:27:40.569" v="11"/>
        <pc:sldMkLst>
          <pc:docMk/>
          <pc:sldMk cId="12116710" sldId="781"/>
        </pc:sldMkLst>
      </pc:sldChg>
      <pc:sldChg chg="ord">
        <pc:chgData name="Kyle Marsh" userId="2343bb08-4e4c-4420-b17b-37e98b07279d" providerId="ADAL" clId="{A173891B-6274-421F-8C22-AF36A9251300}" dt="2019-05-19T20:27:40.569" v="11"/>
        <pc:sldMkLst>
          <pc:docMk/>
          <pc:sldMk cId="1291800354" sldId="782"/>
        </pc:sldMkLst>
      </pc:sldChg>
      <pc:sldChg chg="ord">
        <pc:chgData name="Kyle Marsh" userId="2343bb08-4e4c-4420-b17b-37e98b07279d" providerId="ADAL" clId="{A173891B-6274-421F-8C22-AF36A9251300}" dt="2019-05-19T20:27:17.059" v="10"/>
        <pc:sldMkLst>
          <pc:docMk/>
          <pc:sldMk cId="1818640388" sldId="1882"/>
        </pc:sldMkLst>
      </pc:sldChg>
      <pc:sldChg chg="ord">
        <pc:chgData name="Kyle Marsh" userId="2343bb08-4e4c-4420-b17b-37e98b07279d" providerId="ADAL" clId="{A173891B-6274-421F-8C22-AF36A9251300}" dt="2019-05-19T20:27:17.059" v="10"/>
        <pc:sldMkLst>
          <pc:docMk/>
          <pc:sldMk cId="2392118061" sldId="1888"/>
        </pc:sldMkLst>
      </pc:sldChg>
      <pc:sldChg chg="ord">
        <pc:chgData name="Kyle Marsh" userId="2343bb08-4e4c-4420-b17b-37e98b07279d" providerId="ADAL" clId="{A173891B-6274-421F-8C22-AF36A9251300}" dt="2019-05-19T20:27:17.059" v="10"/>
        <pc:sldMkLst>
          <pc:docMk/>
          <pc:sldMk cId="2050858283" sldId="1891"/>
        </pc:sldMkLst>
      </pc:sldChg>
      <pc:sldChg chg="ord">
        <pc:chgData name="Kyle Marsh" userId="2343bb08-4e4c-4420-b17b-37e98b07279d" providerId="ADAL" clId="{A173891B-6274-421F-8C22-AF36A9251300}" dt="2019-05-19T20:27:17.059" v="10"/>
        <pc:sldMkLst>
          <pc:docMk/>
          <pc:sldMk cId="3627069188" sldId="1892"/>
        </pc:sldMkLst>
      </pc:sldChg>
      <pc:sldChg chg="ord">
        <pc:chgData name="Kyle Marsh" userId="2343bb08-4e4c-4420-b17b-37e98b07279d" providerId="ADAL" clId="{A173891B-6274-421F-8C22-AF36A9251300}" dt="2019-05-19T20:27:17.059" v="10"/>
        <pc:sldMkLst>
          <pc:docMk/>
          <pc:sldMk cId="2409138481" sldId="1896"/>
        </pc:sldMkLst>
      </pc:sldChg>
      <pc:sldChg chg="ord">
        <pc:chgData name="Kyle Marsh" userId="2343bb08-4e4c-4420-b17b-37e98b07279d" providerId="ADAL" clId="{A173891B-6274-421F-8C22-AF36A9251300}" dt="2019-05-19T20:27:17.059" v="10"/>
        <pc:sldMkLst>
          <pc:docMk/>
          <pc:sldMk cId="2192753196" sldId="1897"/>
        </pc:sldMkLst>
      </pc:sldChg>
      <pc:sldChg chg="ord">
        <pc:chgData name="Kyle Marsh" userId="2343bb08-4e4c-4420-b17b-37e98b07279d" providerId="ADAL" clId="{A173891B-6274-421F-8C22-AF36A9251300}" dt="2019-05-19T20:30:54.140" v="43"/>
        <pc:sldMkLst>
          <pc:docMk/>
          <pc:sldMk cId="372603270" sldId="4296"/>
        </pc:sldMkLst>
      </pc:sldChg>
      <pc:sldChg chg="modSp add ord">
        <pc:chgData name="Kyle Marsh" userId="2343bb08-4e4c-4420-b17b-37e98b07279d" providerId="ADAL" clId="{A173891B-6274-421F-8C22-AF36A9251300}" dt="2019-05-20T06:12:27.084" v="56" actId="20577"/>
        <pc:sldMkLst>
          <pc:docMk/>
          <pc:sldMk cId="1366228072" sldId="4298"/>
        </pc:sldMkLst>
        <pc:spChg chg="mod">
          <ac:chgData name="Kyle Marsh" userId="2343bb08-4e4c-4420-b17b-37e98b07279d" providerId="ADAL" clId="{A173891B-6274-421F-8C22-AF36A9251300}" dt="2019-05-19T20:29:28.044" v="39" actId="20577"/>
          <ac:spMkLst>
            <pc:docMk/>
            <pc:sldMk cId="1366228072" sldId="4298"/>
            <ac:spMk id="2" creationId="{8DDEA550-BA60-4D4A-B00B-390B500133AA}"/>
          </ac:spMkLst>
        </pc:spChg>
        <pc:spChg chg="mod">
          <ac:chgData name="Kyle Marsh" userId="2343bb08-4e4c-4420-b17b-37e98b07279d" providerId="ADAL" clId="{A173891B-6274-421F-8C22-AF36A9251300}" dt="2019-05-20T06:12:27.084" v="56" actId="20577"/>
          <ac:spMkLst>
            <pc:docMk/>
            <pc:sldMk cId="1366228072" sldId="4298"/>
            <ac:spMk id="3" creationId="{4CAE2D52-A897-4A91-9897-1E90C631FDE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4/13/2021 12:15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4/13/2021 12:14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4/13/2021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4/13/2021 12:15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4/13/2021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494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4/13/2021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4/13/2021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54241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4/13/2021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000920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4/13/2021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964523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4/13/2021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76801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4/13/2021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061152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4/13/2021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31387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554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9410424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989913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588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72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48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512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875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958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4/13/2021</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4437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9724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5501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97926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4/13/2021</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3635232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277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38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329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9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3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10060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1822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57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53372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hyperlink" Target="http://aka.ms/GraphBestPractice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2" Type="http://schemas.openxmlformats.org/officeDocument/2006/relationships/hyperlink" Target="https://graph.microsoft.com/v1.0/groups"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33CAB3-C562-4FE0-BCC1-BF91684A45EB}"/>
              </a:ext>
            </a:extLst>
          </p:cNvPr>
          <p:cNvPicPr>
            <a:picLocks noChangeAspect="1"/>
          </p:cNvPicPr>
          <p:nvPr/>
        </p:nvPicPr>
        <p:blipFill>
          <a:blip r:embed="rId2"/>
          <a:stretch>
            <a:fillRect/>
          </a:stretch>
        </p:blipFill>
        <p:spPr>
          <a:xfrm>
            <a:off x="393435" y="166304"/>
            <a:ext cx="5884863" cy="6525392"/>
          </a:xfrm>
          <a:prstGeom prst="rect">
            <a:avLst/>
          </a:prstGeom>
        </p:spPr>
      </p:pic>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5632311"/>
          </a:xfrm>
          <a:prstGeom prst="rect">
            <a:avLst/>
          </a:prstGeom>
          <a:noFill/>
        </p:spPr>
        <p:txBody>
          <a:bodyPr wrap="square" rtlCol="0">
            <a:spAutoFit/>
          </a:bodyPr>
          <a:lstStyle/>
          <a:p>
            <a:r>
              <a:rPr lang="en-US" sz="4000" dirty="0"/>
              <a:t>App requests a scope</a:t>
            </a:r>
          </a:p>
          <a:p>
            <a:endParaRPr lang="en-US" sz="4000" dirty="0"/>
          </a:p>
          <a:p>
            <a:r>
              <a:rPr lang="en-US" sz="4000" dirty="0"/>
              <a:t>User is presented a Permission dialog listing the scopes</a:t>
            </a:r>
          </a:p>
          <a:p>
            <a:endParaRPr lang="en-US" sz="4000" dirty="0"/>
          </a:p>
          <a:p>
            <a:r>
              <a:rPr lang="en-US" sz="4000" dirty="0"/>
              <a:t>As result we often refer to </a:t>
            </a:r>
            <a:r>
              <a:rPr lang="en-US" sz="4000" i="1" dirty="0"/>
              <a:t>scopes</a:t>
            </a:r>
            <a:r>
              <a:rPr lang="en-US" sz="4000" dirty="0"/>
              <a:t> as </a:t>
            </a:r>
            <a:r>
              <a:rPr lang="en-US" sz="4000" i="1" dirty="0"/>
              <a:t>permissions</a:t>
            </a:r>
          </a:p>
        </p:txBody>
      </p:sp>
    </p:spTree>
    <p:extLst>
      <p:ext uri="{BB962C8B-B14F-4D97-AF65-F5344CB8AC3E}">
        <p14:creationId xmlns:p14="http://schemas.microsoft.com/office/powerpoint/2010/main" val="423748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5016758"/>
          </a:xfrm>
          <a:prstGeom prst="rect">
            <a:avLst/>
          </a:prstGeom>
          <a:noFill/>
        </p:spPr>
        <p:txBody>
          <a:bodyPr wrap="square" rtlCol="0">
            <a:spAutoFit/>
          </a:bodyPr>
          <a:lstStyle/>
          <a:p>
            <a:r>
              <a:rPr lang="en-US" sz="4000" dirty="0"/>
              <a:t>App receives, or not, an Access Token to use as a Bearer Token when calling the API</a:t>
            </a:r>
          </a:p>
          <a:p>
            <a:endParaRPr lang="en-US" sz="4000" i="1" dirty="0"/>
          </a:p>
          <a:p>
            <a:r>
              <a:rPr lang="en-US" sz="4000" dirty="0"/>
              <a:t>We say the app has be granted or denied </a:t>
            </a:r>
            <a:r>
              <a:rPr lang="en-US" sz="4000" i="1" dirty="0"/>
              <a:t>consent</a:t>
            </a:r>
          </a:p>
        </p:txBody>
      </p:sp>
      <p:sp>
        <p:nvSpPr>
          <p:cNvPr id="6" name="TextBox 5">
            <a:extLst>
              <a:ext uri="{FF2B5EF4-FFF2-40B4-BE49-F238E27FC236}">
                <a16:creationId xmlns:a16="http://schemas.microsoft.com/office/drawing/2014/main" id="{5AFEAB2D-F163-446B-BDCF-0B7162751B71}"/>
              </a:ext>
            </a:extLst>
          </p:cNvPr>
          <p:cNvSpPr txBox="1"/>
          <p:nvPr/>
        </p:nvSpPr>
        <p:spPr>
          <a:xfrm>
            <a:off x="0" y="411513"/>
            <a:ext cx="6578599" cy="6124754"/>
          </a:xfrm>
          <a:prstGeom prst="rect">
            <a:avLst/>
          </a:prstGeom>
          <a:noFill/>
        </p:spPr>
        <p:txBody>
          <a:bodyPr wrap="square" rtlCol="0">
            <a:spAutoFit/>
          </a:bodyPr>
          <a:lstStyle/>
          <a:p>
            <a:r>
              <a:rPr lang="en-US" sz="1400" dirty="0"/>
              <a:t>eyJ0eXAiOiJKV1QiLCJub25jZSI6IkFRQUJBQUFBQUFDRWZleFh4amFtUWIzT2VHUTRHdWd2STdUZ085c0NEWVc5SlVQMzRaUG1tak5ZRTd5XzJvMTRRbTYtRzBwcXFldE9JaENadjNFTmtLdGkyZTJTUVJNTjZteWdIbmt2MW1UcFJNQXotbDhRcGlBQSIsImFsZyI6IlJTMjU2IiwieDV0IjoiLXN4TUpNTENJRFdNVFB2WnlKNnR4LUNEeHcwIiwia2lkIjoiLXN4TUpNTENJRFdNVFB2WnlKNnR4LUNEeHcwIn0.eyJhdWQiOiJodHRwczovL2dyYXBoLm1pY3Jvc29mdC5jb20iLCJpc3MiOiJodHRwczovL3N0cy53aW5kb3dzLm5ldC85NmM5YzY2Ny1lMGQ2LTQzNzMtYmRlNi1iOTcwOTg5ODQ5NTAvIiwiaWF0IjoxNTUwNzI1NTQyLCJuYmYiOjE1NTA3MjU1NDIsImV4cCI6MTU1MDcyOTQ0MiwiYWNjdCI6MCwiYWNyIjoiMSIsImFpbyI6IkFTUUEyLzhLQUFBQWplbUJ5aC9yN29vZzJPZG5LcVc4NGViNU5TSm1adEV6dWcrajBwamhEY2M9IiwiYW1yIjpbInB3ZCJdLCJhcHBfZGlzcGxheW5hbWUiOiJQZXJtaXNzaW9uRGVtbyIsImFwcGlkIjoiZWUxZjcyNGYtMmM3Ni00NjRjLTgyNTgtZDBhZDM1M2YzOGMzIiwiYXBwaWRhY3IiOiIwIiwiZGV2aWNlaWQiOiI5YjI4ZTY1Zi05Yzc5LTQ4Y2QtYTA1OC01YmY3YWIyZWM1YzkiLCJmYW1pbHlfbmFtZSI6IlJvYmVydHNvbiIsImdpdmVuX25hbWUiOiJSb2JiaWUiLCJpcGFkZHIiOiI1MC4zNS42NC4xODQiLCJuYW1lIjoiUm9iYmllIFJvYmVydHNvbiIsIm9pZCI6ImZkZDBkMGYwLTJiMTQtNDYxNC1hZTc2LWRjOGZlNzZlYzI3MiIsInBsYXRmIjoiMyIsInB1aWQiOiIxMDAzM0ZGRkFFQThEMzM2Iiwic2NwIjoicHJvZmlsZSBvcGVuaWQgZW1haWwgVXNlci5SZWFkIiwic3ViIjoiYXh3c2JWTmVSc2V0bDFMYnp1bmtGeWxtTlFfaUpPXy1sbTUyd25wcnBqYyIsInRpZCI6Ijk2YzljNjY3LWUwZDYtNDM3My1iZGU2LWI5NzA5ODk4NDk1MCIsInVuaXF1ZV9uYW1lIjoicnJAa3lsZXNzdGFnZS5vbm1pY3Jvc29mdC5jb20iLCJ1cG4iOiJyckBreWxlc3N0YWdlLm9ubWljcm9zb2Z0LmNvbSIsInV0aSI6Imt5Zk11Y18zMjBxZ3FKOEFscXhBQUEiLCJ2ZXIiOiIxLjAiLCJ4bXNfc3QiOnsic3ViIjoiam9rS0xYcG1CVXo5cDh0YWVzYnVuZmdzRFhHYjFKZ0Q2NTJtMFV0bjNYcyJ9LCJ4bXNfdGNkdCI6MTUzNzMzNDc1NH0.LmNqF8hbd7EpvtKhiAJtbMPanCh6q0SAjgTgFUqP23Sn_m4A2hNfJwZYURpb040jun6JXK7zwFyHvIE9vMU_veWqn-adrDcS7ATT44jAb-chrCLxeT0kirc81xSSWh1vY3JEL0esR5zmCK_RiA0xZpOkf7fAASGlyxpUeIrGoFj66PNIYG3GMuTQP7vye74X13m2z9txcKrGAYQHPvbaz_E2tFCJyc7rQtQNXqURoeTATTIVUc4ZDxQYOhvaZ0ebGhsYewv5V4SwJjPWNboE2_PNiNNWLxAFqzm47oYQe34VS7JLd8zjYbr375ojjNQfBDfQ2EeuuoA362BD9c1_NQ</a:t>
            </a:r>
          </a:p>
        </p:txBody>
      </p:sp>
    </p:spTree>
    <p:extLst>
      <p:ext uri="{BB962C8B-B14F-4D97-AF65-F5344CB8AC3E}">
        <p14:creationId xmlns:p14="http://schemas.microsoft.com/office/powerpoint/2010/main" val="142335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dirty="0"/>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788213" y="0"/>
            <a:ext cx="10515600" cy="1325563"/>
          </a:xfrm>
        </p:spPr>
        <p:txBody>
          <a:bodyPr/>
          <a:lstStyle/>
          <a:p>
            <a:r>
              <a:rPr lang="en-US" dirty="0"/>
              <a:t>https://graph.microsoft.com</a:t>
            </a:r>
          </a:p>
        </p:txBody>
      </p:sp>
      <p:graphicFrame>
        <p:nvGraphicFramePr>
          <p:cNvPr id="7" name="Table 6">
            <a:extLst>
              <a:ext uri="{FF2B5EF4-FFF2-40B4-BE49-F238E27FC236}">
                <a16:creationId xmlns:a16="http://schemas.microsoft.com/office/drawing/2014/main" id="{D97B77C3-0CE1-4422-BFAE-EF1A6CD1409F}"/>
              </a:ext>
            </a:extLst>
          </p:cNvPr>
          <p:cNvGraphicFramePr>
            <a:graphicFrameLocks noGrp="1"/>
          </p:cNvGraphicFramePr>
          <p:nvPr>
            <p:extLst>
              <p:ext uri="{D42A27DB-BD31-4B8C-83A1-F6EECF244321}">
                <p14:modId xmlns:p14="http://schemas.microsoft.com/office/powerpoint/2010/main" val="2887224227"/>
              </p:ext>
            </p:extLst>
          </p:nvPr>
        </p:nvGraphicFramePr>
        <p:xfrm>
          <a:off x="43891" y="988637"/>
          <a:ext cx="10914277" cy="2948868"/>
        </p:xfrm>
        <a:graphic>
          <a:graphicData uri="http://schemas.openxmlformats.org/drawingml/2006/table">
            <a:tbl>
              <a:tblPr>
                <a:tableStyleId>{5940675A-B579-460E-94D1-54222C63F5DA}</a:tableStyleId>
              </a:tblPr>
              <a:tblGrid>
                <a:gridCol w="1765859">
                  <a:extLst>
                    <a:ext uri="{9D8B030D-6E8A-4147-A177-3AD203B41FA5}">
                      <a16:colId xmlns:a16="http://schemas.microsoft.com/office/drawing/2014/main" val="2662408917"/>
                    </a:ext>
                  </a:extLst>
                </a:gridCol>
                <a:gridCol w="1748865">
                  <a:extLst>
                    <a:ext uri="{9D8B030D-6E8A-4147-A177-3AD203B41FA5}">
                      <a16:colId xmlns:a16="http://schemas.microsoft.com/office/drawing/2014/main" val="116936650"/>
                    </a:ext>
                  </a:extLst>
                </a:gridCol>
                <a:gridCol w="7399553">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dirty="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dirty="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788213" y="0"/>
            <a:ext cx="10515600" cy="1325563"/>
          </a:xfrm>
        </p:spPr>
        <p:txBody>
          <a:bodyPr/>
          <a:lstStyle/>
          <a:p>
            <a:r>
              <a:rPr lang="en-US" dirty="0"/>
              <a:t>https://graph.microsoft.com</a:t>
            </a:r>
          </a:p>
        </p:txBody>
      </p:sp>
      <p:graphicFrame>
        <p:nvGraphicFramePr>
          <p:cNvPr id="7" name="Table 6">
            <a:extLst>
              <a:ext uri="{FF2B5EF4-FFF2-40B4-BE49-F238E27FC236}">
                <a16:creationId xmlns:a16="http://schemas.microsoft.com/office/drawing/2014/main" id="{D97B77C3-0CE1-4422-BFAE-EF1A6CD1409F}"/>
              </a:ext>
            </a:extLst>
          </p:cNvPr>
          <p:cNvGraphicFramePr>
            <a:graphicFrameLocks noGrp="1"/>
          </p:cNvGraphicFramePr>
          <p:nvPr>
            <p:extLst>
              <p:ext uri="{D42A27DB-BD31-4B8C-83A1-F6EECF244321}">
                <p14:modId xmlns:p14="http://schemas.microsoft.com/office/powerpoint/2010/main" val="3137618911"/>
              </p:ext>
            </p:extLst>
          </p:nvPr>
        </p:nvGraphicFramePr>
        <p:xfrm>
          <a:off x="43891" y="979112"/>
          <a:ext cx="10914277" cy="4771225"/>
        </p:xfrm>
        <a:graphic>
          <a:graphicData uri="http://schemas.openxmlformats.org/drawingml/2006/table">
            <a:tbl>
              <a:tblPr>
                <a:tableStyleId>{5940675A-B579-460E-94D1-54222C63F5DA}</a:tableStyleId>
              </a:tblPr>
              <a:tblGrid>
                <a:gridCol w="1756334">
                  <a:extLst>
                    <a:ext uri="{9D8B030D-6E8A-4147-A177-3AD203B41FA5}">
                      <a16:colId xmlns:a16="http://schemas.microsoft.com/office/drawing/2014/main" val="2662408917"/>
                    </a:ext>
                  </a:extLst>
                </a:gridCol>
                <a:gridCol w="1758390">
                  <a:extLst>
                    <a:ext uri="{9D8B030D-6E8A-4147-A177-3AD203B41FA5}">
                      <a16:colId xmlns:a16="http://schemas.microsoft.com/office/drawing/2014/main" val="116936650"/>
                    </a:ext>
                  </a:extLst>
                </a:gridCol>
                <a:gridCol w="7399553">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txBody>
                  <a:tcPr marL="29601" marR="29601" marT="22201" marB="22201"/>
                </a:tc>
                <a:tc>
                  <a:txBody>
                    <a:bodyPr/>
                    <a:lstStyle/>
                    <a:p>
                      <a:pPr fontAlgn="t"/>
                      <a:r>
                        <a:rPr lang="en-US" sz="1600" dirty="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a:solidFill>
                            <a:srgbClr val="FF0000"/>
                          </a:solidFill>
                          <a:effectLst/>
                        </a:rPr>
                        <a:t>User.ReadWrite.All</a:t>
                      </a: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1108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788213" y="0"/>
            <a:ext cx="10515600" cy="1325563"/>
          </a:xfrm>
        </p:spPr>
        <p:txBody>
          <a:bodyPr/>
          <a:lstStyle/>
          <a:p>
            <a:r>
              <a:rPr lang="en-US" dirty="0"/>
              <a:t>https://graph.microsoft.com</a:t>
            </a:r>
          </a:p>
        </p:txBody>
      </p:sp>
      <p:graphicFrame>
        <p:nvGraphicFramePr>
          <p:cNvPr id="7" name="Table 6">
            <a:extLst>
              <a:ext uri="{FF2B5EF4-FFF2-40B4-BE49-F238E27FC236}">
                <a16:creationId xmlns:a16="http://schemas.microsoft.com/office/drawing/2014/main" id="{D97B77C3-0CE1-4422-BFAE-EF1A6CD1409F}"/>
              </a:ext>
            </a:extLst>
          </p:cNvPr>
          <p:cNvGraphicFramePr>
            <a:graphicFrameLocks noGrp="1"/>
          </p:cNvGraphicFramePr>
          <p:nvPr>
            <p:extLst>
              <p:ext uri="{D42A27DB-BD31-4B8C-83A1-F6EECF244321}">
                <p14:modId xmlns:p14="http://schemas.microsoft.com/office/powerpoint/2010/main" val="3938684673"/>
              </p:ext>
            </p:extLst>
          </p:nvPr>
        </p:nvGraphicFramePr>
        <p:xfrm>
          <a:off x="43891" y="988637"/>
          <a:ext cx="12092025" cy="5258905"/>
        </p:xfrm>
        <a:graphic>
          <a:graphicData uri="http://schemas.openxmlformats.org/drawingml/2006/table">
            <a:tbl>
              <a:tblPr>
                <a:tableStyleId>{5940675A-B579-460E-94D1-54222C63F5DA}</a:tableStyleId>
              </a:tblPr>
              <a:tblGrid>
                <a:gridCol w="1756334">
                  <a:extLst>
                    <a:ext uri="{9D8B030D-6E8A-4147-A177-3AD203B41FA5}">
                      <a16:colId xmlns:a16="http://schemas.microsoft.com/office/drawing/2014/main" val="2662408917"/>
                    </a:ext>
                  </a:extLst>
                </a:gridCol>
                <a:gridCol w="1758390">
                  <a:extLst>
                    <a:ext uri="{9D8B030D-6E8A-4147-A177-3AD203B41FA5}">
                      <a16:colId xmlns:a16="http://schemas.microsoft.com/office/drawing/2014/main" val="116936650"/>
                    </a:ext>
                  </a:extLst>
                </a:gridCol>
                <a:gridCol w="7399553">
                  <a:extLst>
                    <a:ext uri="{9D8B030D-6E8A-4147-A177-3AD203B41FA5}">
                      <a16:colId xmlns:a16="http://schemas.microsoft.com/office/drawing/2014/main" val="172129534"/>
                    </a:ext>
                  </a:extLst>
                </a:gridCol>
                <a:gridCol w="1177748">
                  <a:extLst>
                    <a:ext uri="{9D8B030D-6E8A-4147-A177-3AD203B41FA5}">
                      <a16:colId xmlns:a16="http://schemas.microsoft.com/office/drawing/2014/main" val="3897076835"/>
                    </a:ext>
                  </a:extLst>
                </a:gridCol>
              </a:tblGrid>
              <a:tr h="186627">
                <a:tc>
                  <a:txBody>
                    <a:bodyPr/>
                    <a:lstStyle/>
                    <a:p>
                      <a:pPr algn="l" fontAlgn="b"/>
                      <a:r>
                        <a:rPr lang="en-US" sz="1600" dirty="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l" fontAlgn="b"/>
                      <a:r>
                        <a:rPr lang="en-US" sz="1600">
                          <a:solidFill>
                            <a:srgbClr val="FF0000"/>
                          </a:solidFill>
                          <a:effectLst/>
                        </a:rPr>
                        <a:t>Admin Consent Required</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fontAlgn="t"/>
                      <a:r>
                        <a:rPr lang="en-US" sz="1600">
                          <a:solidFill>
                            <a:srgbClr val="FF0000"/>
                          </a:solidFill>
                          <a:effectLst/>
                        </a:rPr>
                        <a:t>No</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fontAlgn="t"/>
                      <a:r>
                        <a:rPr lang="en-US" sz="1600">
                          <a:solidFill>
                            <a:srgbClr val="FF0000"/>
                          </a:solidFill>
                          <a:effectLst/>
                        </a:rPr>
                        <a:t>No</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fontAlgn="t"/>
                      <a:r>
                        <a:rPr lang="en-US" sz="1600" dirty="0">
                          <a:solidFill>
                            <a:srgbClr val="FF0000"/>
                          </a:solidFill>
                          <a:effectLst/>
                        </a:rPr>
                        <a:t>No</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fontAlgn="t"/>
                      <a:r>
                        <a:rPr lang="en-US" sz="1600" dirty="0">
                          <a:solidFill>
                            <a:srgbClr val="FF0000"/>
                          </a:solidFill>
                          <a:effectLst/>
                        </a:rPr>
                        <a:t>Yes</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fontAlgn="t"/>
                      <a:r>
                        <a:rPr lang="en-US" sz="1600" dirty="0">
                          <a:solidFill>
                            <a:srgbClr val="FF0000"/>
                          </a:solidFill>
                          <a:effectLst/>
                        </a:rPr>
                        <a:t>Yes</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51601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r>
              <a:rPr lang="en-US" sz="2800" dirty="0"/>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dirty="0"/>
              <a:t>Users can not grant consent for a permission that requires Admin consent</a:t>
            </a:r>
          </a:p>
          <a:p>
            <a:endParaRPr lang="en-US" sz="2800" dirty="0"/>
          </a:p>
          <a:p>
            <a:r>
              <a:rPr lang="en-US" sz="2800" dirty="0"/>
              <a:t>Admins can grant this consent</a:t>
            </a:r>
          </a:p>
          <a:p>
            <a:endParaRPr lang="en-US" sz="2800" dirty="0"/>
          </a:p>
          <a:p>
            <a:r>
              <a:rPr lang="en-US" sz="2800" dirty="0"/>
              <a:t>When running the app</a:t>
            </a:r>
          </a:p>
          <a:p>
            <a:endParaRPr lang="en-US" sz="2800" dirty="0"/>
          </a:p>
          <a:p>
            <a:endParaRPr lang="en-US" sz="2800" dirty="0"/>
          </a:p>
        </p:txBody>
      </p:sp>
      <p:pic>
        <p:nvPicPr>
          <p:cNvPr id="3" name="Picture 2">
            <a:extLst>
              <a:ext uri="{FF2B5EF4-FFF2-40B4-BE49-F238E27FC236}">
                <a16:creationId xmlns:a16="http://schemas.microsoft.com/office/drawing/2014/main" id="{EAEE3FCF-BEB1-4A82-887D-CABBB01378D6}"/>
              </a:ext>
            </a:extLst>
          </p:cNvPr>
          <p:cNvPicPr>
            <a:picLocks noChangeAspect="1"/>
          </p:cNvPicPr>
          <p:nvPr/>
        </p:nvPicPr>
        <p:blipFill>
          <a:blip r:embed="rId2"/>
          <a:stretch>
            <a:fillRect/>
          </a:stretch>
        </p:blipFill>
        <p:spPr>
          <a:xfrm>
            <a:off x="1295400" y="1190625"/>
            <a:ext cx="4210050" cy="4724400"/>
          </a:xfrm>
          <a:prstGeom prst="rect">
            <a:avLst/>
          </a:prstGeom>
        </p:spPr>
      </p:pic>
    </p:spTree>
    <p:extLst>
      <p:ext uri="{BB962C8B-B14F-4D97-AF65-F5344CB8AC3E}">
        <p14:creationId xmlns:p14="http://schemas.microsoft.com/office/powerpoint/2010/main" val="11545638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dirty="0"/>
              <a:t>Admins can also consent for all users in the organization </a:t>
            </a:r>
          </a:p>
          <a:p>
            <a:endParaRPr lang="en-US" sz="2800" dirty="0"/>
          </a:p>
          <a:p>
            <a:r>
              <a:rPr lang="en-US" sz="2800" dirty="0"/>
              <a:t>Applies to both consent User and Admin permissions</a:t>
            </a:r>
          </a:p>
          <a:p>
            <a:endParaRPr lang="en-US" sz="2800" dirty="0"/>
          </a:p>
          <a:p>
            <a:r>
              <a:rPr lang="en-US" sz="2800" dirty="0"/>
              <a:t>When running the app</a:t>
            </a:r>
          </a:p>
          <a:p>
            <a:endParaRPr lang="en-US" sz="2800" dirty="0"/>
          </a:p>
          <a:p>
            <a:r>
              <a:rPr lang="en-US" sz="2800" dirty="0"/>
              <a:t>In the Azure Portal</a:t>
            </a:r>
          </a:p>
        </p:txBody>
      </p:sp>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r>
              <a:rPr lang="en-US" sz="2800" dirty="0"/>
              <a:t>Great choice for LOB apps</a:t>
            </a:r>
          </a:p>
          <a:p>
            <a:endParaRPr lang="en-US" sz="2800" dirty="0"/>
          </a:p>
          <a:p>
            <a:r>
              <a:rPr lang="en-US" sz="2800" dirty="0"/>
              <a:t>Developers should declare all permissions ahead of time </a:t>
            </a:r>
          </a:p>
        </p:txBody>
      </p:sp>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3"/>
          <a:stretch>
            <a:fillRect/>
          </a:stretch>
        </p:blipFill>
        <p:spPr>
          <a:xfrm>
            <a:off x="277791" y="0"/>
            <a:ext cx="11486648" cy="6948600"/>
          </a:xfrm>
          <a:prstGeom prst="rect">
            <a:avLst/>
          </a:prstGeom>
        </p:spPr>
      </p:pic>
    </p:spTree>
    <p:extLst>
      <p:ext uri="{BB962C8B-B14F-4D97-AF65-F5344CB8AC3E}">
        <p14:creationId xmlns:p14="http://schemas.microsoft.com/office/powerpoint/2010/main" val="2050836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7267712" cy="553998"/>
          </a:xfrm>
        </p:spPr>
        <p:txBody>
          <a:bodyPr/>
          <a:lstStyle/>
          <a:p>
            <a:r>
              <a:rPr lang="en-US"/>
              <a:t>Permissions and Consent</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A550-BA60-4D4A-B00B-390B500133AA}"/>
              </a:ext>
            </a:extLst>
          </p:cNvPr>
          <p:cNvSpPr>
            <a:spLocks noGrp="1"/>
          </p:cNvSpPr>
          <p:nvPr>
            <p:ph type="title"/>
          </p:nvPr>
        </p:nvSpPr>
        <p:spPr/>
        <p:txBody>
          <a:bodyPr/>
          <a:lstStyle/>
          <a:p>
            <a:r>
              <a:rPr lang="en-US" dirty="0"/>
              <a:t>When to ask for permission</a:t>
            </a:r>
          </a:p>
        </p:txBody>
      </p:sp>
      <p:sp>
        <p:nvSpPr>
          <p:cNvPr id="3" name="Text Placeholder 2">
            <a:extLst>
              <a:ext uri="{FF2B5EF4-FFF2-40B4-BE49-F238E27FC236}">
                <a16:creationId xmlns:a16="http://schemas.microsoft.com/office/drawing/2014/main" id="{4CAE2D52-A897-4A91-9897-1E90C631FDEB}"/>
              </a:ext>
            </a:extLst>
          </p:cNvPr>
          <p:cNvSpPr>
            <a:spLocks noGrp="1"/>
          </p:cNvSpPr>
          <p:nvPr>
            <p:ph type="body" sz="quarter" idx="10"/>
          </p:nvPr>
        </p:nvSpPr>
        <p:spPr>
          <a:xfrm>
            <a:off x="584200" y="1435497"/>
            <a:ext cx="11018520" cy="1465016"/>
          </a:xfrm>
        </p:spPr>
        <p:txBody>
          <a:bodyPr/>
          <a:lstStyle/>
          <a:p>
            <a:r>
              <a:rPr lang="en-US" b="1" dirty="0"/>
              <a:t>Dynamic user consent</a:t>
            </a:r>
            <a:r>
              <a:rPr lang="en-US" dirty="0"/>
              <a:t> – At login or first access token request</a:t>
            </a:r>
          </a:p>
          <a:p>
            <a:r>
              <a:rPr lang="en-US" b="1" dirty="0"/>
              <a:t>Incremental user consent</a:t>
            </a:r>
            <a:r>
              <a:rPr lang="en-US" dirty="0"/>
              <a:t> – As needed</a:t>
            </a:r>
          </a:p>
          <a:p>
            <a:r>
              <a:rPr lang="en-US" b="1" dirty="0"/>
              <a:t>The /.</a:t>
            </a:r>
            <a:r>
              <a:rPr lang="en-US" b="1"/>
              <a:t>default scope</a:t>
            </a:r>
            <a:endParaRPr lang="en-US" b="1" dirty="0"/>
          </a:p>
        </p:txBody>
      </p:sp>
    </p:spTree>
    <p:extLst>
      <p:ext uri="{BB962C8B-B14F-4D97-AF65-F5344CB8AC3E}">
        <p14:creationId xmlns:p14="http://schemas.microsoft.com/office/powerpoint/2010/main" val="13662280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12994105" y="1054767"/>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86463" y="7090609"/>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t>Effective Permissions </a:t>
            </a:r>
            <a:br>
              <a:rPr lang="en-US" sz="3600" dirty="0"/>
            </a:br>
            <a:r>
              <a:rPr lang="en-US" sz="3600" dirty="0"/>
              <a:t>The intersection of app permissions and user capabilities</a:t>
            </a:r>
          </a:p>
        </p:txBody>
      </p:sp>
    </p:spTree>
    <p:extLst>
      <p:ext uri="{BB962C8B-B14F-4D97-AF65-F5344CB8AC3E}">
        <p14:creationId xmlns:p14="http://schemas.microsoft.com/office/powerpoint/2010/main" val="263978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227095" y="7122694"/>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t>Effective Permissions </a:t>
            </a:r>
            <a:br>
              <a:rPr lang="en-US" sz="3600" dirty="0"/>
            </a:br>
            <a:r>
              <a:rPr lang="en-US" sz="3600" dirty="0"/>
              <a:t>The intersection of app permissions and user capabilities</a:t>
            </a:r>
          </a:p>
        </p:txBody>
      </p:sp>
    </p:spTree>
    <p:extLst>
      <p:ext uri="{BB962C8B-B14F-4D97-AF65-F5344CB8AC3E}">
        <p14:creationId xmlns:p14="http://schemas.microsoft.com/office/powerpoint/2010/main" val="152726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54379" y="1138988"/>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t>Effective Permissions </a:t>
            </a:r>
            <a:br>
              <a:rPr lang="en-US" sz="3600" dirty="0"/>
            </a:br>
            <a:r>
              <a:rPr lang="en-US" sz="3600" dirty="0"/>
              <a:t>The intersection of app permissions and user capabilities</a:t>
            </a:r>
          </a:p>
        </p:txBody>
      </p:sp>
    </p:spTree>
    <p:extLst>
      <p:ext uri="{BB962C8B-B14F-4D97-AF65-F5344CB8AC3E}">
        <p14:creationId xmlns:p14="http://schemas.microsoft.com/office/powerpoint/2010/main" val="118730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93766C-217C-48C6-8603-9E551117508C}"/>
              </a:ext>
            </a:extLst>
          </p:cNvPr>
          <p:cNvSpPr txBox="1"/>
          <p:nvPr/>
        </p:nvSpPr>
        <p:spPr>
          <a:xfrm>
            <a:off x="2713433" y="1967895"/>
            <a:ext cx="6765131" cy="1200329"/>
          </a:xfrm>
          <a:prstGeom prst="rect">
            <a:avLst/>
          </a:prstGeom>
          <a:noFill/>
        </p:spPr>
        <p:txBody>
          <a:bodyPr wrap="square" rtlCol="0">
            <a:spAutoFit/>
          </a:bodyPr>
          <a:lstStyle/>
          <a:p>
            <a:pPr algn="ctr"/>
            <a:r>
              <a:rPr lang="en-US" sz="7200" dirty="0"/>
              <a:t>  APIs</a:t>
            </a:r>
          </a:p>
        </p:txBody>
      </p:sp>
      <p:sp>
        <p:nvSpPr>
          <p:cNvPr id="4" name="TextBox 3">
            <a:extLst>
              <a:ext uri="{FF2B5EF4-FFF2-40B4-BE49-F238E27FC236}">
                <a16:creationId xmlns:a16="http://schemas.microsoft.com/office/drawing/2014/main" id="{F23700F2-2B5F-4E20-ACC0-69925F322DB5}"/>
              </a:ext>
            </a:extLst>
          </p:cNvPr>
          <p:cNvSpPr txBox="1"/>
          <p:nvPr/>
        </p:nvSpPr>
        <p:spPr>
          <a:xfrm>
            <a:off x="2713433" y="542925"/>
            <a:ext cx="6765131" cy="1200329"/>
          </a:xfrm>
          <a:prstGeom prst="rect">
            <a:avLst/>
          </a:prstGeom>
          <a:noFill/>
        </p:spPr>
        <p:txBody>
          <a:bodyPr wrap="square" rtlCol="0">
            <a:spAutoFit/>
          </a:bodyPr>
          <a:lstStyle/>
          <a:p>
            <a:pPr algn="ctr"/>
            <a:r>
              <a:rPr lang="en-US" sz="7200" dirty="0"/>
              <a:t>  Authorization</a:t>
            </a:r>
          </a:p>
        </p:txBody>
      </p:sp>
      <p:sp>
        <p:nvSpPr>
          <p:cNvPr id="6" name="TextBox 5">
            <a:extLst>
              <a:ext uri="{FF2B5EF4-FFF2-40B4-BE49-F238E27FC236}">
                <a16:creationId xmlns:a16="http://schemas.microsoft.com/office/drawing/2014/main" id="{5B4B278A-0426-4DA8-A8E8-FDA822F52D52}"/>
              </a:ext>
            </a:extLst>
          </p:cNvPr>
          <p:cNvSpPr txBox="1"/>
          <p:nvPr/>
        </p:nvSpPr>
        <p:spPr>
          <a:xfrm>
            <a:off x="2713433" y="3302793"/>
            <a:ext cx="6765131" cy="1200329"/>
          </a:xfrm>
          <a:prstGeom prst="rect">
            <a:avLst/>
          </a:prstGeom>
          <a:noFill/>
        </p:spPr>
        <p:txBody>
          <a:bodyPr wrap="square" rtlCol="0">
            <a:spAutoFit/>
          </a:bodyPr>
          <a:lstStyle/>
          <a:p>
            <a:pPr algn="ctr"/>
            <a:r>
              <a:rPr lang="en-US" sz="7200" dirty="0"/>
              <a:t> User Identity</a:t>
            </a:r>
          </a:p>
        </p:txBody>
      </p:sp>
      <p:sp>
        <p:nvSpPr>
          <p:cNvPr id="7" name="TextBox 6">
            <a:extLst>
              <a:ext uri="{FF2B5EF4-FFF2-40B4-BE49-F238E27FC236}">
                <a16:creationId xmlns:a16="http://schemas.microsoft.com/office/drawing/2014/main" id="{6FABF3D3-B005-4E41-AB4D-542C0C3ACF12}"/>
              </a:ext>
            </a:extLst>
          </p:cNvPr>
          <p:cNvSpPr txBox="1"/>
          <p:nvPr/>
        </p:nvSpPr>
        <p:spPr>
          <a:xfrm>
            <a:off x="2713433" y="5114747"/>
            <a:ext cx="6765131" cy="1200329"/>
          </a:xfrm>
          <a:prstGeom prst="rect">
            <a:avLst/>
          </a:prstGeom>
          <a:noFill/>
        </p:spPr>
        <p:txBody>
          <a:bodyPr wrap="square" rtlCol="0">
            <a:spAutoFit/>
          </a:bodyPr>
          <a:lstStyle/>
          <a:p>
            <a:pPr algn="ctr"/>
            <a:r>
              <a:rPr lang="en-US" sz="7200" dirty="0"/>
              <a:t> </a:t>
            </a:r>
          </a:p>
        </p:txBody>
      </p:sp>
    </p:spTree>
    <p:extLst>
      <p:ext uri="{BB962C8B-B14F-4D97-AF65-F5344CB8AC3E}">
        <p14:creationId xmlns:p14="http://schemas.microsoft.com/office/powerpoint/2010/main" val="3080060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93766C-217C-48C6-8603-9E551117508C}"/>
              </a:ext>
            </a:extLst>
          </p:cNvPr>
          <p:cNvSpPr txBox="1"/>
          <p:nvPr/>
        </p:nvSpPr>
        <p:spPr>
          <a:xfrm>
            <a:off x="2713433" y="1967895"/>
            <a:ext cx="6765131" cy="1200329"/>
          </a:xfrm>
          <a:prstGeom prst="rect">
            <a:avLst/>
          </a:prstGeom>
          <a:noFill/>
        </p:spPr>
        <p:txBody>
          <a:bodyPr wrap="square" rtlCol="0">
            <a:spAutoFit/>
          </a:bodyPr>
          <a:lstStyle/>
          <a:p>
            <a:pPr algn="ctr"/>
            <a:r>
              <a:rPr lang="en-US" sz="7200" dirty="0"/>
              <a:t>  APIs</a:t>
            </a:r>
          </a:p>
        </p:txBody>
      </p:sp>
      <p:sp>
        <p:nvSpPr>
          <p:cNvPr id="4" name="TextBox 3">
            <a:extLst>
              <a:ext uri="{FF2B5EF4-FFF2-40B4-BE49-F238E27FC236}">
                <a16:creationId xmlns:a16="http://schemas.microsoft.com/office/drawing/2014/main" id="{F23700F2-2B5F-4E20-ACC0-69925F322DB5}"/>
              </a:ext>
            </a:extLst>
          </p:cNvPr>
          <p:cNvSpPr txBox="1"/>
          <p:nvPr/>
        </p:nvSpPr>
        <p:spPr>
          <a:xfrm>
            <a:off x="2713433" y="542925"/>
            <a:ext cx="6765131" cy="1200329"/>
          </a:xfrm>
          <a:prstGeom prst="rect">
            <a:avLst/>
          </a:prstGeom>
          <a:noFill/>
        </p:spPr>
        <p:txBody>
          <a:bodyPr wrap="square" rtlCol="0">
            <a:spAutoFit/>
          </a:bodyPr>
          <a:lstStyle/>
          <a:p>
            <a:pPr algn="ctr"/>
            <a:r>
              <a:rPr lang="en-US" sz="7200" dirty="0"/>
              <a:t>  Authorization</a:t>
            </a:r>
          </a:p>
        </p:txBody>
      </p:sp>
      <p:sp>
        <p:nvSpPr>
          <p:cNvPr id="6" name="TextBox 5">
            <a:extLst>
              <a:ext uri="{FF2B5EF4-FFF2-40B4-BE49-F238E27FC236}">
                <a16:creationId xmlns:a16="http://schemas.microsoft.com/office/drawing/2014/main" id="{5B4B278A-0426-4DA8-A8E8-FDA822F52D52}"/>
              </a:ext>
            </a:extLst>
          </p:cNvPr>
          <p:cNvSpPr txBox="1"/>
          <p:nvPr/>
        </p:nvSpPr>
        <p:spPr>
          <a:xfrm>
            <a:off x="2713433" y="3302793"/>
            <a:ext cx="6765131" cy="1200329"/>
          </a:xfrm>
          <a:prstGeom prst="rect">
            <a:avLst/>
          </a:prstGeom>
          <a:noFill/>
        </p:spPr>
        <p:txBody>
          <a:bodyPr wrap="square" rtlCol="0">
            <a:spAutoFit/>
          </a:bodyPr>
          <a:lstStyle/>
          <a:p>
            <a:pPr algn="ctr"/>
            <a:r>
              <a:rPr lang="en-US" sz="7200" dirty="0"/>
              <a:t> </a:t>
            </a:r>
            <a:r>
              <a:rPr lang="en-US" sz="7200" strike="sngStrike" dirty="0"/>
              <a:t>User Identity</a:t>
            </a:r>
          </a:p>
        </p:txBody>
      </p:sp>
    </p:spTree>
    <p:extLst>
      <p:ext uri="{BB962C8B-B14F-4D97-AF65-F5344CB8AC3E}">
        <p14:creationId xmlns:p14="http://schemas.microsoft.com/office/powerpoint/2010/main" val="3075639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93766C-217C-48C6-8603-9E551117508C}"/>
              </a:ext>
            </a:extLst>
          </p:cNvPr>
          <p:cNvSpPr txBox="1"/>
          <p:nvPr/>
        </p:nvSpPr>
        <p:spPr>
          <a:xfrm>
            <a:off x="2713433" y="1967895"/>
            <a:ext cx="6765131" cy="1200329"/>
          </a:xfrm>
          <a:prstGeom prst="rect">
            <a:avLst/>
          </a:prstGeom>
          <a:noFill/>
        </p:spPr>
        <p:txBody>
          <a:bodyPr wrap="square" rtlCol="0">
            <a:spAutoFit/>
          </a:bodyPr>
          <a:lstStyle/>
          <a:p>
            <a:pPr algn="ctr"/>
            <a:r>
              <a:rPr lang="en-US" sz="7200" dirty="0"/>
              <a:t>  APIs</a:t>
            </a:r>
          </a:p>
        </p:txBody>
      </p:sp>
      <p:sp>
        <p:nvSpPr>
          <p:cNvPr id="4" name="TextBox 3">
            <a:extLst>
              <a:ext uri="{FF2B5EF4-FFF2-40B4-BE49-F238E27FC236}">
                <a16:creationId xmlns:a16="http://schemas.microsoft.com/office/drawing/2014/main" id="{F23700F2-2B5F-4E20-ACC0-69925F322DB5}"/>
              </a:ext>
            </a:extLst>
          </p:cNvPr>
          <p:cNvSpPr txBox="1"/>
          <p:nvPr/>
        </p:nvSpPr>
        <p:spPr>
          <a:xfrm>
            <a:off x="2713433" y="542925"/>
            <a:ext cx="6765131" cy="1200329"/>
          </a:xfrm>
          <a:prstGeom prst="rect">
            <a:avLst/>
          </a:prstGeom>
          <a:noFill/>
        </p:spPr>
        <p:txBody>
          <a:bodyPr wrap="square" rtlCol="0">
            <a:spAutoFit/>
          </a:bodyPr>
          <a:lstStyle/>
          <a:p>
            <a:pPr algn="ctr"/>
            <a:r>
              <a:rPr lang="en-US" sz="7200" dirty="0"/>
              <a:t>  Authorization</a:t>
            </a:r>
          </a:p>
        </p:txBody>
      </p:sp>
      <p:sp>
        <p:nvSpPr>
          <p:cNvPr id="7" name="TextBox 6">
            <a:extLst>
              <a:ext uri="{FF2B5EF4-FFF2-40B4-BE49-F238E27FC236}">
                <a16:creationId xmlns:a16="http://schemas.microsoft.com/office/drawing/2014/main" id="{CA0C5743-6E89-40FF-BF88-A0393D117E0E}"/>
              </a:ext>
            </a:extLst>
          </p:cNvPr>
          <p:cNvSpPr txBox="1"/>
          <p:nvPr/>
        </p:nvSpPr>
        <p:spPr>
          <a:xfrm>
            <a:off x="1700463" y="3469013"/>
            <a:ext cx="9737557" cy="2308324"/>
          </a:xfrm>
          <a:prstGeom prst="rect">
            <a:avLst/>
          </a:prstGeom>
          <a:noFill/>
        </p:spPr>
        <p:txBody>
          <a:bodyPr wrap="square" rtlCol="0">
            <a:spAutoFit/>
          </a:bodyPr>
          <a:lstStyle/>
          <a:p>
            <a:pPr algn="ctr"/>
            <a:r>
              <a:rPr lang="en-US" sz="7200" dirty="0"/>
              <a:t> Service, Daemon, Machine to Machine</a:t>
            </a:r>
          </a:p>
        </p:txBody>
      </p:sp>
    </p:spTree>
    <p:extLst>
      <p:ext uri="{BB962C8B-B14F-4D97-AF65-F5344CB8AC3E}">
        <p14:creationId xmlns:p14="http://schemas.microsoft.com/office/powerpoint/2010/main" val="2999564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dirty="0"/>
              <a:t>Application Permissions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idx="1"/>
          </p:nvPr>
        </p:nvSpPr>
        <p:spPr>
          <a:xfrm>
            <a:off x="584200" y="1435503"/>
            <a:ext cx="11018520" cy="5270097"/>
          </a:xfrm>
        </p:spPr>
        <p:txBody>
          <a:bodyPr>
            <a:normAutofit/>
          </a:bodyPr>
          <a:lstStyle/>
          <a:p>
            <a:r>
              <a:rPr lang="en-US" dirty="0"/>
              <a:t>App proves it is the app requesting permission</a:t>
            </a:r>
          </a:p>
          <a:p>
            <a:pPr lvl="1"/>
            <a:r>
              <a:rPr lang="en-US" dirty="0"/>
              <a:t>Secret, Cert, Managed Identity for Azure Resources</a:t>
            </a:r>
          </a:p>
          <a:p>
            <a:r>
              <a:rPr lang="en-US" dirty="0"/>
              <a:t>Admin consent – Always</a:t>
            </a:r>
          </a:p>
          <a:p>
            <a:r>
              <a:rPr lang="en-US" dirty="0"/>
              <a:t>Trans user functionality</a:t>
            </a:r>
          </a:p>
          <a:p>
            <a:pPr lvl="1"/>
            <a:r>
              <a:rPr lang="en-US" dirty="0" err="1"/>
              <a:t>User.ReadWrite.All</a:t>
            </a:r>
            <a:endParaRPr lang="en-US" dirty="0"/>
          </a:p>
          <a:p>
            <a:pPr lvl="1"/>
            <a:r>
              <a:rPr lang="en-US" dirty="0" err="1"/>
              <a:t>Calendar.Read.All</a:t>
            </a:r>
            <a:endParaRPr lang="en-US" dirty="0"/>
          </a:p>
          <a:p>
            <a:r>
              <a:rPr lang="en-US" dirty="0"/>
              <a:t>Permissions granted the app are always the permissions used</a:t>
            </a:r>
          </a:p>
        </p:txBody>
      </p:sp>
    </p:spTree>
    <p:extLst>
      <p:ext uri="{BB962C8B-B14F-4D97-AF65-F5344CB8AC3E}">
        <p14:creationId xmlns:p14="http://schemas.microsoft.com/office/powerpoint/2010/main" val="2680590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CE6BB-49A7-4015-A1E2-112DBBE06BE3}"/>
              </a:ext>
            </a:extLst>
          </p:cNvPr>
          <p:cNvPicPr>
            <a:picLocks noChangeAspect="1"/>
          </p:cNvPicPr>
          <p:nvPr/>
        </p:nvPicPr>
        <p:blipFill>
          <a:blip r:embed="rId2"/>
          <a:stretch>
            <a:fillRect/>
          </a:stretch>
        </p:blipFill>
        <p:spPr>
          <a:xfrm>
            <a:off x="0" y="542840"/>
            <a:ext cx="12192000" cy="5772319"/>
          </a:xfrm>
          <a:prstGeom prst="rect">
            <a:avLst/>
          </a:prstGeom>
        </p:spPr>
      </p:pic>
    </p:spTree>
    <p:extLst>
      <p:ext uri="{BB962C8B-B14F-4D97-AF65-F5344CB8AC3E}">
        <p14:creationId xmlns:p14="http://schemas.microsoft.com/office/powerpoint/2010/main" val="14159287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3224-8822-463B-9D21-359C50D6A7D8}"/>
              </a:ext>
            </a:extLst>
          </p:cNvPr>
          <p:cNvSpPr>
            <a:spLocks noGrp="1"/>
          </p:cNvSpPr>
          <p:nvPr>
            <p:ph type="title"/>
          </p:nvPr>
        </p:nvSpPr>
        <p:spPr/>
        <p:txBody>
          <a:bodyPr/>
          <a:lstStyle/>
          <a:p>
            <a:r>
              <a:rPr lang="en-US" dirty="0"/>
              <a:t>Is this going to be on the test?</a:t>
            </a:r>
          </a:p>
        </p:txBody>
      </p:sp>
      <p:sp>
        <p:nvSpPr>
          <p:cNvPr id="5" name="Text Placeholder 4">
            <a:extLst>
              <a:ext uri="{FF2B5EF4-FFF2-40B4-BE49-F238E27FC236}">
                <a16:creationId xmlns:a16="http://schemas.microsoft.com/office/drawing/2014/main" id="{ED343161-5E59-4ADA-9DF6-939717E0F0B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75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90DDA0-F656-4888-81D9-3D176FCAC6A0}"/>
              </a:ext>
            </a:extLst>
          </p:cNvPr>
          <p:cNvSpPr>
            <a:spLocks noGrp="1"/>
          </p:cNvSpPr>
          <p:nvPr>
            <p:ph type="title"/>
          </p:nvPr>
        </p:nvSpPr>
        <p:spPr/>
        <p:txBody>
          <a:bodyPr/>
          <a:lstStyle/>
          <a:p>
            <a:r>
              <a:rPr lang="en-US" dirty="0"/>
              <a:t>Authorization</a:t>
            </a:r>
          </a:p>
        </p:txBody>
      </p:sp>
      <p:sp>
        <p:nvSpPr>
          <p:cNvPr id="5" name="Content Placeholder 4">
            <a:extLst>
              <a:ext uri="{FF2B5EF4-FFF2-40B4-BE49-F238E27FC236}">
                <a16:creationId xmlns:a16="http://schemas.microsoft.com/office/drawing/2014/main" id="{23EC3494-7375-4031-9E09-4CB68019C665}"/>
              </a:ext>
            </a:extLst>
          </p:cNvPr>
          <p:cNvSpPr>
            <a:spLocks noGrp="1"/>
          </p:cNvSpPr>
          <p:nvPr>
            <p:ph idx="1"/>
          </p:nvPr>
        </p:nvSpPr>
        <p:spPr/>
        <p:txBody>
          <a:bodyPr/>
          <a:lstStyle/>
          <a:p>
            <a:r>
              <a:rPr lang="en-US" dirty="0"/>
              <a:t>Connect users to apps with Authentication</a:t>
            </a:r>
          </a:p>
          <a:p>
            <a:pPr lvl="1"/>
            <a:r>
              <a:rPr lang="en-US" dirty="0"/>
              <a:t>User proves their Identity to Microsoft Identity</a:t>
            </a:r>
          </a:p>
          <a:p>
            <a:r>
              <a:rPr lang="en-US" dirty="0"/>
              <a:t>Applications need Authorization to be allowed to call APIs</a:t>
            </a:r>
          </a:p>
          <a:p>
            <a:endParaRPr lang="en-US" dirty="0"/>
          </a:p>
          <a:p>
            <a:pPr lvl="1"/>
            <a:r>
              <a:rPr lang="en-US" dirty="0"/>
              <a:t>On Behalf of the user</a:t>
            </a:r>
          </a:p>
          <a:p>
            <a:pPr lvl="2"/>
            <a:r>
              <a:rPr lang="en-US" dirty="0"/>
              <a:t>User Identity is provided by Microsoft Identity</a:t>
            </a:r>
          </a:p>
          <a:p>
            <a:pPr lvl="2"/>
            <a:r>
              <a:rPr lang="en-US" dirty="0"/>
              <a:t>Delegated Permission</a:t>
            </a:r>
          </a:p>
          <a:p>
            <a:pPr lvl="2"/>
            <a:r>
              <a:rPr lang="en-US" dirty="0"/>
              <a:t>Must be used with a user present</a:t>
            </a:r>
          </a:p>
          <a:p>
            <a:pPr lvl="1"/>
            <a:r>
              <a:rPr lang="en-US" dirty="0"/>
              <a:t>As a service application</a:t>
            </a:r>
          </a:p>
          <a:p>
            <a:pPr lvl="2"/>
            <a:r>
              <a:rPr lang="en-US" dirty="0"/>
              <a:t>Application Permission</a:t>
            </a:r>
          </a:p>
          <a:p>
            <a:endParaRPr lang="en-US" dirty="0"/>
          </a:p>
        </p:txBody>
      </p:sp>
    </p:spTree>
    <p:extLst>
      <p:ext uri="{BB962C8B-B14F-4D97-AF65-F5344CB8AC3E}">
        <p14:creationId xmlns:p14="http://schemas.microsoft.com/office/powerpoint/2010/main" val="2449966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Example: Cactus API</a:t>
            </a:r>
          </a:p>
        </p:txBody>
      </p:sp>
      <p:sp>
        <p:nvSpPr>
          <p:cNvPr id="6" name="Text Placeholder 5"/>
          <p:cNvSpPr>
            <a:spLocks noGrp="1"/>
          </p:cNvSpPr>
          <p:nvPr>
            <p:ph type="body" sz="quarter" idx="10"/>
          </p:nvPr>
        </p:nvSpPr>
        <p:spPr>
          <a:xfrm>
            <a:off x="584199" y="1435497"/>
            <a:ext cx="7003783" cy="4515082"/>
          </a:xfrm>
        </p:spPr>
        <p:txBody>
          <a:bodyPr vert="horz" wrap="square" lIns="0" tIns="0" rIns="0" bIns="0" rtlCol="0">
            <a:spAutoFit/>
          </a:bodyPr>
          <a:lstStyle/>
          <a:p>
            <a:pPr marL="0" indent="0">
              <a:lnSpc>
                <a:spcPct val="95000"/>
              </a:lnSpc>
              <a:buNone/>
            </a:pPr>
            <a:r>
              <a:rPr lang="en-US" dirty="0"/>
              <a:t>A </a:t>
            </a:r>
            <a:r>
              <a:rPr lang="en-US" i="1" dirty="0"/>
              <a:t>very</a:t>
            </a:r>
            <a:r>
              <a:rPr lang="en-US" dirty="0"/>
              <a:t> simple API</a:t>
            </a:r>
          </a:p>
          <a:p>
            <a:pPr lvl="1">
              <a:lnSpc>
                <a:spcPct val="95000"/>
              </a:lnSpc>
            </a:pPr>
            <a:r>
              <a:rPr lang="en-US" sz="1600" dirty="0">
                <a:latin typeface="Consolas" panose="020B0609020204030204" pitchFamily="49" charset="0"/>
              </a:rPr>
              <a:t>GET /items </a:t>
            </a:r>
            <a:r>
              <a:rPr lang="en-US" dirty="0"/>
              <a:t>– list all items</a:t>
            </a:r>
          </a:p>
          <a:p>
            <a:pPr lvl="1">
              <a:lnSpc>
                <a:spcPct val="95000"/>
              </a:lnSpc>
            </a:pPr>
            <a:r>
              <a:rPr lang="en-US" sz="1600" dirty="0">
                <a:latin typeface="Consolas" panose="020B0609020204030204" pitchFamily="49" charset="0"/>
              </a:rPr>
              <a:t>GET /items/{id} </a:t>
            </a:r>
            <a:r>
              <a:rPr lang="en-US" dirty="0"/>
              <a:t>– get one item</a:t>
            </a:r>
          </a:p>
          <a:p>
            <a:pPr marL="28575" indent="0">
              <a:buNone/>
            </a:pPr>
            <a:endParaRPr lang="en-US" dirty="0"/>
          </a:p>
          <a:p>
            <a:pPr marL="28575" indent="0">
              <a:buNone/>
            </a:pPr>
            <a:r>
              <a:rPr lang="en-US" dirty="0"/>
              <a:t>Exposes two delegated permissions</a:t>
            </a:r>
          </a:p>
          <a:p>
            <a:pPr lvl="1"/>
            <a:r>
              <a:rPr lang="en-US" i="1" dirty="0" err="1"/>
              <a:t>Catalog.View.All</a:t>
            </a:r>
            <a:r>
              <a:rPr lang="en-US" dirty="0"/>
              <a:t>: List all items</a:t>
            </a:r>
          </a:p>
          <a:p>
            <a:pPr lvl="1"/>
            <a:r>
              <a:rPr lang="en-US" i="1" dirty="0" err="1"/>
              <a:t>Catalog.View.Published</a:t>
            </a:r>
            <a:r>
              <a:rPr lang="en-US" dirty="0"/>
              <a:t>: List only published items</a:t>
            </a:r>
          </a:p>
          <a:p>
            <a:pPr lvl="1"/>
            <a:endParaRPr lang="en-US" dirty="0"/>
          </a:p>
          <a:p>
            <a:pPr marL="28575" indent="0">
              <a:buNone/>
            </a:pPr>
            <a:r>
              <a:rPr lang="en-US" dirty="0"/>
              <a:t>Has two types of users</a:t>
            </a:r>
          </a:p>
          <a:p>
            <a:pPr lvl="1"/>
            <a:r>
              <a:rPr lang="en-US" i="1" dirty="0"/>
              <a:t>Admin</a:t>
            </a:r>
            <a:r>
              <a:rPr lang="en-US" dirty="0"/>
              <a:t>: Can view all items</a:t>
            </a:r>
          </a:p>
          <a:p>
            <a:pPr lvl="1"/>
            <a:r>
              <a:rPr lang="en-US" i="1" dirty="0"/>
              <a:t>User</a:t>
            </a:r>
            <a:r>
              <a:rPr lang="en-US" dirty="0"/>
              <a:t>: Can view only published items</a:t>
            </a:r>
          </a:p>
        </p:txBody>
      </p:sp>
      <p:grpSp>
        <p:nvGrpSpPr>
          <p:cNvPr id="8" name="Group 7">
            <a:extLst>
              <a:ext uri="{FF2B5EF4-FFF2-40B4-BE49-F238E27FC236}">
                <a16:creationId xmlns:a16="http://schemas.microsoft.com/office/drawing/2014/main" id="{B9804B5D-16C8-4F93-A78D-EECB62EB631F}"/>
              </a:ext>
            </a:extLst>
          </p:cNvPr>
          <p:cNvGrpSpPr/>
          <p:nvPr/>
        </p:nvGrpSpPr>
        <p:grpSpPr>
          <a:xfrm>
            <a:off x="7593633" y="1435496"/>
            <a:ext cx="4015754" cy="4833541"/>
            <a:chOff x="7593633" y="588962"/>
            <a:chExt cx="4015754" cy="5680076"/>
          </a:xfrm>
        </p:grpSpPr>
        <p:sp>
          <p:nvSpPr>
            <p:cNvPr id="9" name="Rectangle 8">
              <a:extLst>
                <a:ext uri="{FF2B5EF4-FFF2-40B4-BE49-F238E27FC236}">
                  <a16:creationId xmlns:a16="http://schemas.microsoft.com/office/drawing/2014/main" id="{8E943250-6381-4982-8F2D-B1202C01A5E0}"/>
                </a:ext>
                <a:ext uri="{C183D7F6-B498-43B3-948B-1728B52AA6E4}">
                  <adec:decorative xmlns:adec="http://schemas.microsoft.com/office/drawing/2017/decorative" val="1"/>
                </a:ext>
              </a:extLst>
            </p:cNvPr>
            <p:cNvSpPr/>
            <p:nvPr/>
          </p:nvSpPr>
          <p:spPr bwMode="auto">
            <a:xfrm>
              <a:off x="7593633" y="588962"/>
              <a:ext cx="401010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6714392-D712-4972-BB3E-CFF8348EA5D6}"/>
                </a:ext>
              </a:extLst>
            </p:cNvPr>
            <p:cNvSpPr/>
            <p:nvPr/>
          </p:nvSpPr>
          <p:spPr bwMode="auto">
            <a:xfrm>
              <a:off x="7599284" y="588962"/>
              <a:ext cx="4010103" cy="4001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rPr>
                <a:t>Catalog contents</a:t>
              </a:r>
            </a:p>
            <a:p>
              <a:pPr defTabSz="932472" fontAlgn="base"/>
              <a:endParaRPr lang="en-US" sz="1200">
                <a:solidFill>
                  <a:schemeClr val="tx1"/>
                </a:solidFill>
                <a:latin typeface="Consolas" panose="020B0609020204030204" pitchFamily="49" charset="0"/>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2,</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Neobuxbaumia</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polylopha</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"unpublished"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18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199" y="1435497"/>
            <a:ext cx="11025189" cy="2092881"/>
          </a:xfrm>
        </p:spPr>
        <p:txBody>
          <a:bodyPr vert="horz" wrap="square" lIns="0" tIns="0" rIns="0" bIns="0" rtlCol="0">
            <a:spAutoFit/>
          </a:bodyPr>
          <a:lstStyle/>
          <a:p>
            <a:pPr>
              <a:lnSpc>
                <a:spcPct val="95000"/>
              </a:lnSpc>
            </a:pPr>
            <a:r>
              <a:rPr lang="en-US" dirty="0"/>
              <a:t>A single-page JavaScript app requesting the </a:t>
            </a:r>
            <a:r>
              <a:rPr lang="en-US" i="1" dirty="0" err="1"/>
              <a:t>Catalog.View.Published</a:t>
            </a:r>
            <a:r>
              <a:rPr lang="en-US" i="1" dirty="0"/>
              <a:t> </a:t>
            </a:r>
            <a:r>
              <a:rPr lang="en-US" dirty="0"/>
              <a:t>permission, used to list catalog items</a:t>
            </a:r>
          </a:p>
          <a:p>
            <a:pPr lvl="1">
              <a:lnSpc>
                <a:spcPct val="95000"/>
              </a:lnSpc>
            </a:pPr>
            <a:r>
              <a:rPr lang="en-US" dirty="0"/>
              <a:t>Q: Is this a delegated permission (scope) or application permission (app role)?</a:t>
            </a:r>
          </a:p>
          <a:p>
            <a:pPr lvl="1">
              <a:lnSpc>
                <a:spcPct val="95000"/>
              </a:lnSpc>
            </a:pPr>
            <a:r>
              <a:rPr lang="en-US" dirty="0"/>
              <a:t>A: It </a:t>
            </a:r>
            <a:r>
              <a:rPr lang="en-US" i="1" dirty="0"/>
              <a:t>must</a:t>
            </a:r>
            <a:r>
              <a:rPr lang="en-US" dirty="0"/>
              <a:t> be delegated, because:</a:t>
            </a:r>
          </a:p>
          <a:p>
            <a:pPr lvl="2">
              <a:lnSpc>
                <a:spcPct val="95000"/>
              </a:lnSpc>
            </a:pPr>
            <a:r>
              <a:rPr lang="en-US" dirty="0"/>
              <a:t>There are users in front of the app</a:t>
            </a:r>
          </a:p>
          <a:p>
            <a:pPr lvl="2">
              <a:lnSpc>
                <a:spcPct val="95000"/>
              </a:lnSpc>
            </a:pPr>
            <a:r>
              <a:rPr lang="en-US" dirty="0"/>
              <a:t>A single page app can’t keep a secret, so can’t be a confidential client.</a:t>
            </a:r>
          </a:p>
        </p:txBody>
      </p:sp>
      <p:grpSp>
        <p:nvGrpSpPr>
          <p:cNvPr id="41" name="Group 40">
            <a:extLst>
              <a:ext uri="{FF2B5EF4-FFF2-40B4-BE49-F238E27FC236}">
                <a16:creationId xmlns:a16="http://schemas.microsoft.com/office/drawing/2014/main" id="{359918BF-19D9-4F16-B450-5C6E01226E0B}"/>
              </a:ext>
            </a:extLst>
          </p:cNvPr>
          <p:cNvGrpSpPr/>
          <p:nvPr/>
        </p:nvGrpSpPr>
        <p:grpSpPr>
          <a:xfrm>
            <a:off x="3405732" y="3685574"/>
            <a:ext cx="4902022" cy="1736929"/>
            <a:chOff x="967034" y="4775417"/>
            <a:chExt cx="5128966" cy="1817342"/>
          </a:xfrm>
        </p:grpSpPr>
        <p:sp>
          <p:nvSpPr>
            <p:cNvPr id="19" name="Rectangle 18">
              <a:extLst>
                <a:ext uri="{FF2B5EF4-FFF2-40B4-BE49-F238E27FC236}">
                  <a16:creationId xmlns:a16="http://schemas.microsoft.com/office/drawing/2014/main" id="{9A167769-9F92-468F-B93B-348AC83671DD}"/>
                </a:ext>
              </a:extLst>
            </p:cNvPr>
            <p:cNvSpPr/>
            <p:nvPr/>
          </p:nvSpPr>
          <p:spPr bwMode="auto">
            <a:xfrm>
              <a:off x="2835670" y="5196483"/>
              <a:ext cx="1292144" cy="1072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a:gradFill>
                    <a:gsLst>
                      <a:gs pos="40075">
                        <a:srgbClr val="FFFFFF"/>
                      </a:gs>
                      <a:gs pos="30000">
                        <a:srgbClr val="FFFFFF"/>
                      </a:gs>
                    </a:gsLst>
                    <a:lin ang="5400000" scaled="0"/>
                  </a:gradFill>
                </a:rPr>
                <a:t>Cactus </a:t>
              </a:r>
              <a:r>
                <a:rPr lang="es-MX" sz="1800" err="1">
                  <a:gradFill>
                    <a:gsLst>
                      <a:gs pos="40075">
                        <a:srgbClr val="FFFFFF"/>
                      </a:gs>
                      <a:gs pos="30000">
                        <a:srgbClr val="FFFFFF"/>
                      </a:gs>
                    </a:gsLst>
                    <a:lin ang="5400000" scaled="0"/>
                  </a:gradFill>
                </a:rPr>
                <a:t>Catalog</a:t>
              </a:r>
              <a:endParaRPr lang="es-MX" sz="180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AF6BE394-6C6D-4B1C-BDA7-F247FBC466F6}"/>
                </a:ext>
              </a:extLst>
            </p:cNvPr>
            <p:cNvSpPr/>
            <p:nvPr/>
          </p:nvSpPr>
          <p:spPr bwMode="auto">
            <a:xfrm>
              <a:off x="4803856" y="5196484"/>
              <a:ext cx="1292144" cy="10725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err="1">
                  <a:gradFill>
                    <a:gsLst>
                      <a:gs pos="40075">
                        <a:srgbClr val="FFFFFF"/>
                      </a:gs>
                      <a:gs pos="30000">
                        <a:srgbClr val="FFFFFF"/>
                      </a:gs>
                    </a:gsLst>
                    <a:lin ang="5400000" scaled="0"/>
                  </a:gradFill>
                </a:rPr>
                <a:t>Catalog</a:t>
              </a:r>
              <a:r>
                <a:rPr lang="es-MX" sz="1800">
                  <a:gradFill>
                    <a:gsLst>
                      <a:gs pos="40075">
                        <a:srgbClr val="FFFFFF"/>
                      </a:gs>
                      <a:gs pos="30000">
                        <a:srgbClr val="FFFFFF"/>
                      </a:gs>
                    </a:gsLst>
                    <a:lin ang="5400000" scaled="0"/>
                  </a:gradFill>
                </a:rPr>
                <a:t> API</a:t>
              </a:r>
              <a:endParaRPr lang="en-US" sz="1800">
                <a:gradFill>
                  <a:gsLst>
                    <a:gs pos="40075">
                      <a:srgbClr val="FFFFFF"/>
                    </a:gs>
                    <a:gs pos="30000">
                      <a:srgbClr val="FFFFFF"/>
                    </a:gs>
                  </a:gsLst>
                  <a:lin ang="5400000" scaled="0"/>
                </a:gradFill>
              </a:endParaRPr>
            </a:p>
          </p:txBody>
        </p:sp>
        <p:cxnSp>
          <p:nvCxnSpPr>
            <p:cNvPr id="21" name="Straight Arrow Connector 20">
              <a:extLst>
                <a:ext uri="{FF2B5EF4-FFF2-40B4-BE49-F238E27FC236}">
                  <a16:creationId xmlns:a16="http://schemas.microsoft.com/office/drawing/2014/main" id="{8F2FCDE5-FD24-4C1D-B9EC-5F99E33007DE}"/>
                </a:ext>
              </a:extLst>
            </p:cNvPr>
            <p:cNvCxnSpPr>
              <a:cxnSpLocks/>
              <a:stCxn id="25" idx="3"/>
            </p:cNvCxnSpPr>
            <p:nvPr/>
          </p:nvCxnSpPr>
          <p:spPr>
            <a:xfrm flipV="1">
              <a:off x="1421280" y="5340366"/>
              <a:ext cx="140873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5C781E-EF7A-4558-B4A3-ECBDAE50E30A}"/>
                </a:ext>
              </a:extLst>
            </p:cNvPr>
            <p:cNvCxnSpPr>
              <a:cxnSpLocks/>
              <a:stCxn id="19" idx="3"/>
              <a:endCxn id="20" idx="1"/>
            </p:cNvCxnSpPr>
            <p:nvPr/>
          </p:nvCxnSpPr>
          <p:spPr>
            <a:xfrm>
              <a:off x="4127814" y="5732760"/>
              <a:ext cx="676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D1F7498-4489-4B21-B332-236C9E757BAB}"/>
                </a:ext>
              </a:extLst>
            </p:cNvPr>
            <p:cNvPicPr>
              <a:picLocks noChangeAspect="1"/>
            </p:cNvPicPr>
            <p:nvPr/>
          </p:nvPicPr>
          <p:blipFill>
            <a:blip r:embed="rId3"/>
            <a:stretch>
              <a:fillRect/>
            </a:stretch>
          </p:blipFill>
          <p:spPr>
            <a:xfrm>
              <a:off x="1450243" y="5462860"/>
              <a:ext cx="454246" cy="1129899"/>
            </a:xfrm>
            <a:prstGeom prst="rect">
              <a:avLst/>
            </a:prstGeom>
          </p:spPr>
        </p:pic>
        <p:pic>
          <p:nvPicPr>
            <p:cNvPr id="25" name="Picture 24">
              <a:extLst>
                <a:ext uri="{FF2B5EF4-FFF2-40B4-BE49-F238E27FC236}">
                  <a16:creationId xmlns:a16="http://schemas.microsoft.com/office/drawing/2014/main" id="{CD8383EB-C61A-4FE1-97D9-E142EF706BDC}"/>
                </a:ext>
              </a:extLst>
            </p:cNvPr>
            <p:cNvPicPr>
              <a:picLocks noChangeAspect="1"/>
            </p:cNvPicPr>
            <p:nvPr/>
          </p:nvPicPr>
          <p:blipFill>
            <a:blip r:embed="rId4"/>
            <a:stretch>
              <a:fillRect/>
            </a:stretch>
          </p:blipFill>
          <p:spPr>
            <a:xfrm>
              <a:off x="967034" y="4775417"/>
              <a:ext cx="454246" cy="1129899"/>
            </a:xfrm>
            <a:prstGeom prst="rect">
              <a:avLst/>
            </a:prstGeom>
          </p:spPr>
        </p:pic>
        <p:cxnSp>
          <p:nvCxnSpPr>
            <p:cNvPr id="29" name="Straight Arrow Connector 28">
              <a:extLst>
                <a:ext uri="{FF2B5EF4-FFF2-40B4-BE49-F238E27FC236}">
                  <a16:creationId xmlns:a16="http://schemas.microsoft.com/office/drawing/2014/main" id="{5D796BAC-54F4-4166-9B66-8EB679583DC0}"/>
                </a:ext>
              </a:extLst>
            </p:cNvPr>
            <p:cNvCxnSpPr>
              <a:cxnSpLocks/>
              <a:stCxn id="23" idx="3"/>
            </p:cNvCxnSpPr>
            <p:nvPr/>
          </p:nvCxnSpPr>
          <p:spPr>
            <a:xfrm>
              <a:off x="1904489" y="6027810"/>
              <a:ext cx="925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1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019300"/>
            <a:ext cx="7003783" cy="2111347"/>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a:t>
            </a:r>
            <a:endParaRPr lang="en-US"/>
          </a:p>
          <a:p>
            <a:pPr marL="228600" lvl="1" indent="0">
              <a:lnSpc>
                <a:spcPct val="95000"/>
              </a:lnSpc>
              <a:buNone/>
            </a:pPr>
            <a:r>
              <a:rPr lang="en-US"/>
              <a:t>Q: What’s the result?</a:t>
            </a:r>
          </a:p>
          <a:p>
            <a:pPr marL="228600" lvl="1" indent="0">
              <a:lnSpc>
                <a:spcPct val="95000"/>
              </a:lnSpc>
              <a:buNone/>
            </a:pPr>
            <a:r>
              <a:rPr lang="en-US"/>
              <a:t>A: Only published items are listed. Although Alice is considered an </a:t>
            </a:r>
            <a:r>
              <a:rPr lang="en-US" i="1"/>
              <a:t>Admin</a:t>
            </a:r>
            <a:r>
              <a:rPr lang="en-US"/>
              <a:t> by the API and is allowed to view all items, the client app has limited delegated permissions.</a:t>
            </a: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3633" y="2019300"/>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3262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a:t>
            </a:r>
          </a:p>
          <a:p>
            <a:pPr defTabSz="932472" fontAlgn="base"/>
            <a:endParaRPr lang="en-US" sz="24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0874737C-9D64-4D9F-9DFC-98E6DC7E743F}"/>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a:t>published</a:t>
                      </a:r>
                    </a:p>
                  </a:txBody>
                  <a:tcPr/>
                </a:tc>
                <a:extLst>
                  <a:ext uri="{0D108BD9-81ED-4DB2-BD59-A6C34878D82A}">
                    <a16:rowId xmlns:a16="http://schemas.microsoft.com/office/drawing/2014/main" val="3430190683"/>
                  </a:ext>
                </a:extLst>
              </a:tr>
            </a:tbl>
          </a:graphicData>
        </a:graphic>
      </p:graphicFrame>
      <p:sp>
        <p:nvSpPr>
          <p:cNvPr id="3" name="TextBox 2">
            <a:extLst>
              <a:ext uri="{FF2B5EF4-FFF2-40B4-BE49-F238E27FC236}">
                <a16:creationId xmlns:a16="http://schemas.microsoft.com/office/drawing/2014/main" id="{EE3CDB42-82B1-4920-9063-6EF91901FD8C}"/>
              </a:ext>
            </a:extLst>
          </p:cNvPr>
          <p:cNvSpPr txBox="1"/>
          <p:nvPr/>
        </p:nvSpPr>
        <p:spPr>
          <a:xfrm>
            <a:off x="588263" y="1515248"/>
            <a:ext cx="6266165" cy="307777"/>
          </a:xfrm>
          <a:prstGeom prst="rect">
            <a:avLst/>
          </a:prstGeom>
          <a:noFill/>
        </p:spPr>
        <p:txBody>
          <a:bodyPr wrap="square" lIns="0" tIns="0" rIns="0" bIns="0" rtlCol="0">
            <a:spAutoFit/>
          </a:bodyPr>
          <a:lstStyle/>
          <a:p>
            <a:r>
              <a:rPr lang="en-US" sz="2000" i="1" dirty="0"/>
              <a:t>App has consent for </a:t>
            </a:r>
            <a:r>
              <a:rPr lang="en-US" sz="2000" i="1" dirty="0" err="1"/>
              <a:t>Catalog.View.Published</a:t>
            </a:r>
            <a:r>
              <a:rPr lang="en-US" sz="2000" i="1" dirty="0"/>
              <a:t> scope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508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019300"/>
            <a:ext cx="7009876" cy="2111347"/>
          </a:xfrm>
        </p:spPr>
        <p:txBody>
          <a:bodyPr vert="horz" wrap="square" lIns="0" tIns="0" rIns="0" bIns="0" rtlCol="0">
            <a:spAutoFit/>
          </a:bodyPr>
          <a:lstStyle/>
          <a:p>
            <a:pPr marL="0" indent="0">
              <a:lnSpc>
                <a:spcPct val="95000"/>
              </a:lnSpc>
              <a:buNone/>
            </a:pPr>
            <a:r>
              <a:rPr lang="en-US"/>
              <a:t>Bob, who is a </a:t>
            </a:r>
            <a:r>
              <a:rPr lang="en-US" i="1"/>
              <a:t>User</a:t>
            </a:r>
            <a:r>
              <a:rPr lang="en-US"/>
              <a:t>, signs in to </a:t>
            </a:r>
            <a:r>
              <a:rPr lang="en-US" i="1"/>
              <a:t>Cactus Catalog </a:t>
            </a:r>
            <a:r>
              <a:rPr lang="en-US"/>
              <a:t>and calls </a:t>
            </a:r>
            <a:r>
              <a:rPr lang="en-US" sz="2400">
                <a:latin typeface="Consolas" panose="020B0609020204030204" pitchFamily="49" charset="0"/>
              </a:rPr>
              <a:t>GET /items/1</a:t>
            </a:r>
            <a:endParaRPr lang="en-US"/>
          </a:p>
          <a:p>
            <a:pPr marL="228600" lvl="1" indent="0">
              <a:lnSpc>
                <a:spcPct val="95000"/>
              </a:lnSpc>
              <a:buNone/>
            </a:pPr>
            <a:r>
              <a:rPr lang="en-US"/>
              <a:t>Q: What’s the result?</a:t>
            </a:r>
          </a:p>
          <a:p>
            <a:pPr marL="228600" lvl="1" indent="0">
              <a:lnSpc>
                <a:spcPct val="95000"/>
              </a:lnSpc>
              <a:buNone/>
            </a:pPr>
            <a:r>
              <a:rPr lang="en-US"/>
              <a:t>A: The requested item is returned. Because it is a published item, both Bob and the client app (on Bob’s behalf) have permission.</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6680" y="2005778"/>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190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/items/1</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D9352E1D-2B1C-4DBA-96C1-07FBEA0562D5}"/>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4FC4A640-C4E5-4A1C-8463-E53177D98B40}"/>
              </a:ext>
            </a:extLst>
          </p:cNvPr>
          <p:cNvSpPr txBox="1"/>
          <p:nvPr/>
        </p:nvSpPr>
        <p:spPr>
          <a:xfrm>
            <a:off x="588263" y="1520858"/>
            <a:ext cx="6266165" cy="307777"/>
          </a:xfrm>
          <a:prstGeom prst="rect">
            <a:avLst/>
          </a:prstGeom>
          <a:noFill/>
        </p:spPr>
        <p:txBody>
          <a:bodyPr wrap="square" lIns="0" tIns="0" rIns="0" bIns="0" rtlCol="0">
            <a:spAutoFit/>
          </a:bodyPr>
          <a:lstStyle/>
          <a:p>
            <a:r>
              <a:rPr lang="en-US" sz="2000" i="1" dirty="0"/>
              <a:t>App has consent for </a:t>
            </a:r>
            <a:r>
              <a:rPr lang="en-US" sz="2000" i="1" dirty="0" err="1"/>
              <a:t>Catalog.View.Published</a:t>
            </a:r>
            <a:r>
              <a:rPr lang="en-US" sz="2000" i="1" dirty="0"/>
              <a:t> scope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270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019300"/>
            <a:ext cx="7009876" cy="2403735"/>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What’s the result?</a:t>
            </a:r>
          </a:p>
          <a:p>
            <a:pPr marL="228600" lvl="1" indent="0">
              <a:lnSpc>
                <a:spcPct val="95000"/>
              </a:lnSpc>
              <a:buNone/>
            </a:pPr>
            <a:r>
              <a:rPr lang="en-US"/>
              <a:t>A: An authorization error is returned. Although Alice is considered an </a:t>
            </a:r>
            <a:r>
              <a:rPr lang="en-US" i="1"/>
              <a:t>Admin</a:t>
            </a:r>
            <a:r>
              <a:rPr lang="en-US"/>
              <a:t> by the API and is allowed to view all items, the client app has limited delegated permissions and is not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103756" y="1947589"/>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350370" y="2019300"/>
            <a:ext cx="3259017"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403 Forbidden</a:t>
            </a: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041A9B63-57C5-4A11-9B7C-52236952F1A4}"/>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AED4E6FA-8E18-44DE-8093-426591071907}"/>
              </a:ext>
            </a:extLst>
          </p:cNvPr>
          <p:cNvSpPr txBox="1"/>
          <p:nvPr/>
        </p:nvSpPr>
        <p:spPr>
          <a:xfrm>
            <a:off x="588263" y="1515248"/>
            <a:ext cx="6266165" cy="307777"/>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scope</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1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019300"/>
            <a:ext cx="7009876" cy="4213461"/>
          </a:xfrm>
        </p:spPr>
        <p:txBody>
          <a:bodyPr vert="horz" wrap="square" lIns="0" tIns="0" rIns="0" bIns="0" rtlCol="0">
            <a:spAutoFit/>
          </a:bodyPr>
          <a:lstStyle/>
          <a:p>
            <a:pPr marL="0" indent="0">
              <a:lnSpc>
                <a:spcPct val="95000"/>
              </a:lnSpc>
              <a:buNone/>
            </a:pPr>
            <a:r>
              <a:rPr lang="en-US"/>
              <a:t>Now suppose the </a:t>
            </a:r>
            <a:r>
              <a:rPr lang="en-US" i="1"/>
              <a:t>Cactus Catalog </a:t>
            </a:r>
            <a:r>
              <a:rPr lang="en-US"/>
              <a:t>app is granted the delegated permission </a:t>
            </a:r>
            <a:br>
              <a:rPr lang="en-US"/>
            </a:br>
            <a:r>
              <a:rPr lang="en-US" i="1" err="1"/>
              <a:t>Catalog.View.All</a:t>
            </a:r>
            <a:endParaRPr lang="en-US"/>
          </a:p>
          <a:p>
            <a:pPr marL="0" indent="0">
              <a:lnSpc>
                <a:spcPct val="95000"/>
              </a:lnSpc>
              <a:buNone/>
            </a:pPr>
            <a:endParaRPr lang="en-US"/>
          </a:p>
          <a:p>
            <a:pPr marL="0" indent="0">
              <a:lnSpc>
                <a:spcPct val="95000"/>
              </a:lnSpc>
              <a:buNone/>
            </a:pPr>
            <a:r>
              <a:rPr lang="en-US"/>
              <a:t>Bob, a </a:t>
            </a:r>
            <a:r>
              <a:rPr lang="en-US" i="1"/>
              <a:t>User</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 should be the result?</a:t>
            </a:r>
          </a:p>
          <a:p>
            <a:pPr marL="228600" lvl="1" indent="0">
              <a:lnSpc>
                <a:spcPct val="95000"/>
              </a:lnSpc>
              <a:buNone/>
            </a:pPr>
            <a:r>
              <a:rPr lang="en-US"/>
              <a:t>A: An authorization error. Even though the app has delegated permissions to read all items, these permissions are restricted by what the user is actually allowed to do, and Bob isn’t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315864" y="2005778"/>
            <a:ext cx="3290919"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583284" y="2019300"/>
            <a:ext cx="302610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28429169-561F-4317-AE0D-910A99F601A2}"/>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91178A44-F002-46D2-896A-CE75C89F4146}"/>
              </a:ext>
            </a:extLst>
          </p:cNvPr>
          <p:cNvSpPr txBox="1"/>
          <p:nvPr/>
        </p:nvSpPr>
        <p:spPr>
          <a:xfrm>
            <a:off x="588263" y="1515248"/>
            <a:ext cx="6266165" cy="307777"/>
          </a:xfrm>
          <a:prstGeom prst="rect">
            <a:avLst/>
          </a:prstGeom>
          <a:noFill/>
        </p:spPr>
        <p:txBody>
          <a:bodyPr wrap="square" lIns="0" tIns="0" rIns="0" bIns="0" rtlCol="0">
            <a:spAutoFit/>
          </a:bodyPr>
          <a:lstStyle/>
          <a:p>
            <a:r>
              <a:rPr lang="en-US" sz="2000" i="1"/>
              <a:t>App has consent for </a:t>
            </a:r>
            <a:r>
              <a:rPr lang="en-US" sz="2000" i="1" err="1"/>
              <a:t>Catalog.View.All</a:t>
            </a:r>
            <a:r>
              <a:rPr lang="en-US" sz="2000" i="1"/>
              <a:t> scope</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692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53998"/>
          </a:xfrm>
        </p:spPr>
        <p:txBody>
          <a:bodyPr>
            <a:normAutofit/>
          </a:bodyPr>
          <a:lstStyle/>
          <a:p>
            <a:r>
              <a:rPr lang="en-US"/>
              <a:t>Best Practices</a:t>
            </a:r>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4844403"/>
          </a:xfrm>
        </p:spPr>
        <p:txBody>
          <a:bodyPr vert="horz" wrap="square" lIns="0" tIns="0" rIns="0" bIns="0" rtlCol="0" anchor="t">
            <a:spAutoFit/>
          </a:bodyPr>
          <a:lstStyle/>
          <a:p>
            <a:r>
              <a:rPr lang="en-US" sz="2400">
                <a:solidFill>
                  <a:schemeClr val="tx1"/>
                </a:solidFill>
              </a:rPr>
              <a:t>Adopt consent and authorization best practices</a:t>
            </a:r>
          </a:p>
          <a:p>
            <a:pPr lvl="1"/>
            <a:r>
              <a:rPr lang="en-US" sz="1600"/>
              <a:t>The most widely adopted apps in Azure AD generally follow these already</a:t>
            </a:r>
          </a:p>
          <a:p>
            <a:pPr lvl="1"/>
            <a:r>
              <a:rPr lang="en-US" sz="1600">
                <a:hlinkClick r:id="rId3"/>
              </a:rPr>
              <a:t>http://aka.ms/GraphBestPractices</a:t>
            </a:r>
            <a:r>
              <a:rPr lang="en-US" sz="1600"/>
              <a:t> </a:t>
            </a:r>
          </a:p>
          <a:p>
            <a:r>
              <a:rPr lang="en-US" sz="2400">
                <a:solidFill>
                  <a:schemeClr val="tx1"/>
                </a:solidFill>
              </a:rPr>
              <a:t>Show that you have been thoughtful with your permission requests:</a:t>
            </a:r>
          </a:p>
          <a:p>
            <a:pPr lvl="1"/>
            <a:r>
              <a:rPr lang="en-US" sz="1800"/>
              <a:t>Only ask for what is absolutely necessary</a:t>
            </a:r>
          </a:p>
          <a:p>
            <a:pPr lvl="1"/>
            <a:r>
              <a:rPr lang="en-US" sz="1800">
                <a:cs typeface="Segoe UI"/>
              </a:rPr>
              <a:t>Choose permission type based on your scenario</a:t>
            </a:r>
          </a:p>
          <a:p>
            <a:pPr lvl="1"/>
            <a:r>
              <a:rPr lang="en-US" sz="1800"/>
              <a:t>Use incremental consent to request granular permissions just in time</a:t>
            </a:r>
          </a:p>
          <a:p>
            <a:r>
              <a:rPr lang="en-US" sz="2400">
                <a:solidFill>
                  <a:schemeClr val="tx1"/>
                </a:solidFill>
              </a:rPr>
              <a:t>Provide Terms of Service and Privacy Statement</a:t>
            </a:r>
          </a:p>
          <a:p>
            <a:pPr marL="0" indent="0">
              <a:buNone/>
            </a:pPr>
            <a:endParaRPr lang="en-US" sz="2000"/>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3316766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CF83-14F5-4AEF-AA61-6BE94067D1BF}"/>
              </a:ext>
            </a:extLst>
          </p:cNvPr>
          <p:cNvSpPr>
            <a:spLocks noGrp="1"/>
          </p:cNvSpPr>
          <p:nvPr>
            <p:ph type="title"/>
          </p:nvPr>
        </p:nvSpPr>
        <p:spPr/>
        <p:txBody>
          <a:bodyPr/>
          <a:lstStyle/>
          <a:p>
            <a:r>
              <a:rPr lang="en-US"/>
              <a:t>Let’s get back to code</a:t>
            </a:r>
          </a:p>
        </p:txBody>
      </p:sp>
      <p:sp>
        <p:nvSpPr>
          <p:cNvPr id="3" name="Content Placeholder 2">
            <a:extLst>
              <a:ext uri="{FF2B5EF4-FFF2-40B4-BE49-F238E27FC236}">
                <a16:creationId xmlns:a16="http://schemas.microsoft.com/office/drawing/2014/main" id="{644C462A-ABDC-4F00-9814-6689E6284418}"/>
              </a:ext>
            </a:extLst>
          </p:cNvPr>
          <p:cNvSpPr>
            <a:spLocks noGrp="1"/>
          </p:cNvSpPr>
          <p:nvPr>
            <p:ph type="body" sz="quarter" idx="10"/>
          </p:nvPr>
        </p:nvSpPr>
        <p:spPr/>
        <p:txBody>
          <a:bodyPr/>
          <a:lstStyle/>
          <a:p>
            <a:r>
              <a:rPr lang="en-US"/>
              <a:t>Start with one of your auth apps</a:t>
            </a:r>
          </a:p>
          <a:p>
            <a:endParaRPr lang="en-US"/>
          </a:p>
          <a:p>
            <a:r>
              <a:rPr lang="en-US"/>
              <a:t>Add this Microsoft Graph request: GET /me/calendar/events </a:t>
            </a:r>
          </a:p>
          <a:p>
            <a:pPr lvl="1"/>
            <a:r>
              <a:rPr lang="en-US"/>
              <a:t>Add acquire token for new permission</a:t>
            </a:r>
          </a:p>
          <a:p>
            <a:pPr lvl="1"/>
            <a:r>
              <a:rPr lang="en-US"/>
              <a:t>Run app and grant consent.</a:t>
            </a:r>
          </a:p>
          <a:p>
            <a:pPr lvl="1"/>
            <a:endParaRPr lang="en-US"/>
          </a:p>
          <a:p>
            <a:r>
              <a:rPr lang="en-US"/>
              <a:t>Edit your app’s registration and add:</a:t>
            </a:r>
          </a:p>
          <a:p>
            <a:pPr lvl="1"/>
            <a:r>
              <a:rPr lang="en-US"/>
              <a:t>Permissions to for this Microsoft Graph request: </a:t>
            </a:r>
            <a:r>
              <a:rPr lang="en-US">
                <a:hlinkClick r:id="rId2"/>
              </a:rPr>
              <a:t>/v1.0/groups</a:t>
            </a:r>
            <a:r>
              <a:rPr lang="en-US"/>
              <a:t> </a:t>
            </a:r>
          </a:p>
          <a:p>
            <a:pPr lvl="1"/>
            <a:r>
              <a:rPr lang="en-US"/>
              <a:t>Grant to the app in the portal</a:t>
            </a:r>
          </a:p>
          <a:p>
            <a:pPr lvl="1"/>
            <a:r>
              <a:rPr lang="en-US"/>
              <a:t>Add to you app and run</a:t>
            </a:r>
          </a:p>
        </p:txBody>
      </p:sp>
    </p:spTree>
    <p:extLst>
      <p:ext uri="{BB962C8B-B14F-4D97-AF65-F5344CB8AC3E}">
        <p14:creationId xmlns:p14="http://schemas.microsoft.com/office/powerpoint/2010/main" val="36826795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dirty="0"/>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If no constraint is specified the app is limited to performing the operations on the resources owned by the signed-in user.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372603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226-F3A3-4A18-8BB3-66243643E10A}"/>
              </a:ext>
            </a:extLst>
          </p:cNvPr>
          <p:cNvSpPr>
            <a:spLocks noGrp="1"/>
          </p:cNvSpPr>
          <p:nvPr>
            <p:ph type="title"/>
          </p:nvPr>
        </p:nvSpPr>
        <p:spPr/>
        <p:txBody>
          <a:bodyPr/>
          <a:lstStyle/>
          <a:p>
            <a:r>
              <a:rPr lang="en-US" dirty="0"/>
              <a:t>APIs often have many operations</a:t>
            </a:r>
          </a:p>
        </p:txBody>
      </p:sp>
      <p:sp>
        <p:nvSpPr>
          <p:cNvPr id="3" name="Content Placeholder 2">
            <a:extLst>
              <a:ext uri="{FF2B5EF4-FFF2-40B4-BE49-F238E27FC236}">
                <a16:creationId xmlns:a16="http://schemas.microsoft.com/office/drawing/2014/main" id="{5B63054B-CC32-4FD2-8864-06A2461DA9EB}"/>
              </a:ext>
            </a:extLst>
          </p:cNvPr>
          <p:cNvSpPr>
            <a:spLocks noGrp="1"/>
          </p:cNvSpPr>
          <p:nvPr>
            <p:ph idx="1"/>
          </p:nvPr>
        </p:nvSpPr>
        <p:spPr>
          <a:xfrm>
            <a:off x="730200" y="1552025"/>
            <a:ext cx="10515600" cy="4351338"/>
          </a:xfrm>
        </p:spPr>
        <p:txBody>
          <a:bodyPr/>
          <a:lstStyle/>
          <a:p>
            <a:r>
              <a:rPr lang="en-US" dirty="0"/>
              <a:t>Applications must request which operations they require</a:t>
            </a:r>
          </a:p>
        </p:txBody>
      </p:sp>
      <p:sp>
        <p:nvSpPr>
          <p:cNvPr id="4" name="TextBox 3">
            <a:extLst>
              <a:ext uri="{FF2B5EF4-FFF2-40B4-BE49-F238E27FC236}">
                <a16:creationId xmlns:a16="http://schemas.microsoft.com/office/drawing/2014/main" id="{D418ECA5-822C-4FE8-A51D-629748223A84}"/>
              </a:ext>
            </a:extLst>
          </p:cNvPr>
          <p:cNvSpPr txBox="1"/>
          <p:nvPr/>
        </p:nvSpPr>
        <p:spPr>
          <a:xfrm>
            <a:off x="730200" y="2253600"/>
            <a:ext cx="9489600" cy="1754326"/>
          </a:xfrm>
          <a:prstGeom prst="rect">
            <a:avLst/>
          </a:prstGeom>
          <a:noFill/>
        </p:spPr>
        <p:txBody>
          <a:bodyPr wrap="square" rtlCol="0">
            <a:spAutoFit/>
          </a:bodyPr>
          <a:lstStyle/>
          <a:p>
            <a:pPr marL="0" indent="0">
              <a:buNone/>
            </a:pPr>
            <a:r>
              <a:rPr lang="en-US" b="1" dirty="0"/>
              <a:t>Require</a:t>
            </a:r>
          </a:p>
          <a:p>
            <a:pPr marL="0" indent="0">
              <a:buNone/>
            </a:pPr>
            <a:r>
              <a:rPr lang="en-US" b="1" dirty="0"/>
              <a:t>	</a:t>
            </a:r>
            <a:r>
              <a:rPr lang="en-US" dirty="0"/>
              <a:t>App must not request API permission to call API operations for which there is no functionality in the app. </a:t>
            </a:r>
          </a:p>
          <a:p>
            <a:pPr marL="0" indent="0">
              <a:buNone/>
            </a:pPr>
            <a:r>
              <a:rPr lang="en-US" b="1" dirty="0"/>
              <a:t>	</a:t>
            </a:r>
            <a:r>
              <a:rPr lang="en-US" dirty="0"/>
              <a:t>Developers should know what API operations they call</a:t>
            </a:r>
          </a:p>
          <a:p>
            <a:pPr marL="0" indent="0">
              <a:buNone/>
            </a:pPr>
            <a:r>
              <a:rPr lang="en-US" b="1" dirty="0"/>
              <a:t>	</a:t>
            </a:r>
            <a:r>
              <a:rPr lang="en-US" dirty="0"/>
              <a:t>Must use a Least Privileged approach</a:t>
            </a:r>
            <a:endParaRPr lang="en-US" b="1" dirty="0"/>
          </a:p>
          <a:p>
            <a:endParaRPr lang="en-US" dirty="0"/>
          </a:p>
        </p:txBody>
      </p:sp>
      <p:sp>
        <p:nvSpPr>
          <p:cNvPr id="6" name="TextBox 5">
            <a:extLst>
              <a:ext uri="{FF2B5EF4-FFF2-40B4-BE49-F238E27FC236}">
                <a16:creationId xmlns:a16="http://schemas.microsoft.com/office/drawing/2014/main" id="{E5CED1BE-89D5-4CF8-9CE6-916F249C816D}"/>
              </a:ext>
            </a:extLst>
          </p:cNvPr>
          <p:cNvSpPr txBox="1"/>
          <p:nvPr/>
        </p:nvSpPr>
        <p:spPr>
          <a:xfrm>
            <a:off x="838200" y="4149037"/>
            <a:ext cx="9381600" cy="1200329"/>
          </a:xfrm>
          <a:prstGeom prst="rect">
            <a:avLst/>
          </a:prstGeom>
          <a:noFill/>
        </p:spPr>
        <p:txBody>
          <a:bodyPr wrap="square">
            <a:spAutoFit/>
          </a:bodyPr>
          <a:lstStyle/>
          <a:p>
            <a:pPr marL="0" indent="0">
              <a:buNone/>
            </a:pPr>
            <a:r>
              <a:rPr lang="en-US" b="1" dirty="0"/>
              <a:t>Request</a:t>
            </a:r>
          </a:p>
          <a:p>
            <a:pPr marL="0" indent="0">
              <a:buNone/>
            </a:pPr>
            <a:r>
              <a:rPr lang="en-US" b="1" dirty="0"/>
              <a:t>	</a:t>
            </a:r>
            <a:r>
              <a:rPr lang="en-US" dirty="0"/>
              <a:t>Must be granted or denied</a:t>
            </a:r>
          </a:p>
          <a:p>
            <a:pPr marL="0" indent="0">
              <a:buNone/>
            </a:pPr>
            <a:r>
              <a:rPr lang="en-US" b="1" dirty="0"/>
              <a:t>	</a:t>
            </a:r>
            <a:r>
              <a:rPr lang="en-US" dirty="0"/>
              <a:t>May be granted an admin or users and admins</a:t>
            </a:r>
          </a:p>
          <a:p>
            <a:pPr marL="0" indent="0">
              <a:buNone/>
            </a:pPr>
            <a:r>
              <a:rPr lang="en-US" b="1" dirty="0"/>
              <a:t>	</a:t>
            </a:r>
            <a:r>
              <a:rPr lang="en-US" dirty="0"/>
              <a:t>API designers and tenant configuration determine who can grant the request</a:t>
            </a:r>
            <a:endParaRPr lang="en-US" b="1" dirty="0"/>
          </a:p>
        </p:txBody>
      </p:sp>
    </p:spTree>
    <p:extLst>
      <p:ext uri="{BB962C8B-B14F-4D97-AF65-F5344CB8AC3E}">
        <p14:creationId xmlns:p14="http://schemas.microsoft.com/office/powerpoint/2010/main" val="363514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2551509" y="2486818"/>
            <a:ext cx="7088981" cy="1325563"/>
          </a:xfrm>
        </p:spPr>
        <p:txBody>
          <a:bodyPr/>
          <a:lstStyle/>
          <a:p>
            <a:r>
              <a:rPr lang="en-US" dirty="0"/>
              <a:t>https://graph.microsoft.com</a:t>
            </a:r>
          </a:p>
        </p:txBody>
      </p:sp>
    </p:spTree>
    <p:extLst>
      <p:ext uri="{BB962C8B-B14F-4D97-AF65-F5344CB8AC3E}">
        <p14:creationId xmlns:p14="http://schemas.microsoft.com/office/powerpoint/2010/main" val="421384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838200" y="340242"/>
            <a:ext cx="10515600" cy="985321"/>
          </a:xfrm>
        </p:spPr>
        <p:txBody>
          <a:bodyPr/>
          <a:lstStyle/>
          <a:p>
            <a:r>
              <a:rPr lang="en-US" dirty="0"/>
              <a:t>https://graph.microsoft.com</a:t>
            </a:r>
          </a:p>
        </p:txBody>
      </p:sp>
      <p:pic>
        <p:nvPicPr>
          <p:cNvPr id="4" name="Picture 3">
            <a:extLst>
              <a:ext uri="{FF2B5EF4-FFF2-40B4-BE49-F238E27FC236}">
                <a16:creationId xmlns:a16="http://schemas.microsoft.com/office/drawing/2014/main" id="{82082B5E-946A-4013-84E6-DCDCA88BB1B6}"/>
              </a:ext>
            </a:extLst>
          </p:cNvPr>
          <p:cNvPicPr>
            <a:picLocks noChangeAspect="1"/>
          </p:cNvPicPr>
          <p:nvPr/>
        </p:nvPicPr>
        <p:blipFill>
          <a:blip r:embed="rId2"/>
          <a:stretch>
            <a:fillRect/>
          </a:stretch>
        </p:blipFill>
        <p:spPr>
          <a:xfrm>
            <a:off x="8096809" y="0"/>
            <a:ext cx="3446585" cy="6858000"/>
          </a:xfrm>
          <a:prstGeom prst="rect">
            <a:avLst/>
          </a:prstGeom>
        </p:spPr>
      </p:pic>
      <p:sp>
        <p:nvSpPr>
          <p:cNvPr id="3" name="TextBox 2">
            <a:extLst>
              <a:ext uri="{FF2B5EF4-FFF2-40B4-BE49-F238E27FC236}">
                <a16:creationId xmlns:a16="http://schemas.microsoft.com/office/drawing/2014/main" id="{7885DE4A-4433-40EB-B92A-F84F3131B197}"/>
              </a:ext>
            </a:extLst>
          </p:cNvPr>
          <p:cNvSpPr txBox="1"/>
          <p:nvPr/>
        </p:nvSpPr>
        <p:spPr>
          <a:xfrm>
            <a:off x="838200" y="1141170"/>
            <a:ext cx="5413248" cy="3785652"/>
          </a:xfrm>
          <a:prstGeom prst="rect">
            <a:avLst/>
          </a:prstGeom>
          <a:noFill/>
        </p:spPr>
        <p:txBody>
          <a:bodyPr wrap="square" rtlCol="0">
            <a:spAutoFit/>
          </a:bodyPr>
          <a:lstStyle/>
          <a:p>
            <a:r>
              <a:rPr lang="en-US" sz="4800" dirty="0"/>
              <a:t>Applications specify the range of operation they </a:t>
            </a:r>
            <a:r>
              <a:rPr lang="en-US" sz="4800" dirty="0">
                <a:solidFill>
                  <a:srgbClr val="FF0000"/>
                </a:solidFill>
              </a:rPr>
              <a:t>REQUIRE</a:t>
            </a:r>
            <a:r>
              <a:rPr lang="en-US" sz="4800" dirty="0"/>
              <a:t> by requesting a scope </a:t>
            </a:r>
          </a:p>
        </p:txBody>
      </p:sp>
      <p:sp>
        <p:nvSpPr>
          <p:cNvPr id="5" name="TextBox 4">
            <a:extLst>
              <a:ext uri="{FF2B5EF4-FFF2-40B4-BE49-F238E27FC236}">
                <a16:creationId xmlns:a16="http://schemas.microsoft.com/office/drawing/2014/main" id="{774D5484-D878-4B3E-9BDE-D79F6FF51C39}"/>
              </a:ext>
            </a:extLst>
          </p:cNvPr>
          <p:cNvSpPr txBox="1"/>
          <p:nvPr/>
        </p:nvSpPr>
        <p:spPr>
          <a:xfrm>
            <a:off x="285293" y="5442509"/>
            <a:ext cx="7256678" cy="369332"/>
          </a:xfrm>
          <a:prstGeom prst="rect">
            <a:avLst/>
          </a:prstGeom>
          <a:noFill/>
        </p:spPr>
        <p:txBody>
          <a:bodyPr wrap="square" rtlCol="0">
            <a:spAutoFit/>
          </a:bodyPr>
          <a:lstStyle/>
          <a:p>
            <a:r>
              <a:rPr lang="en-US" dirty="0">
                <a:solidFill>
                  <a:srgbClr val="FF0000"/>
                </a:solidFill>
              </a:rPr>
              <a:t>REQUIRED Only – Never ask for more than the app implements</a:t>
            </a:r>
            <a:endParaRPr lang="en-US" dirty="0"/>
          </a:p>
        </p:txBody>
      </p:sp>
    </p:spTree>
    <p:extLst>
      <p:ext uri="{BB962C8B-B14F-4D97-AF65-F5344CB8AC3E}">
        <p14:creationId xmlns:p14="http://schemas.microsoft.com/office/powerpoint/2010/main" val="1016597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3BA216-7A5D-4841-AD67-1F81DB7F38D1}"/>
              </a:ext>
            </a:extLst>
          </p:cNvPr>
          <p:cNvSpPr/>
          <p:nvPr/>
        </p:nvSpPr>
        <p:spPr>
          <a:xfrm>
            <a:off x="119481" y="266596"/>
            <a:ext cx="11953037" cy="2585323"/>
          </a:xfrm>
          <a:prstGeom prst="rect">
            <a:avLst/>
          </a:prstGeom>
        </p:spPr>
        <p:txBody>
          <a:bodyPr wrap="square">
            <a:spAutoFit/>
          </a:bodyPr>
          <a:lstStyle/>
          <a:p>
            <a:r>
              <a:rPr lang="en-US" sz="2700" dirty="0" err="1"/>
              <a:t>myMSALObj.acquireTokenSilent</a:t>
            </a:r>
            <a:r>
              <a:rPr lang="en-US" sz="2700" dirty="0"/>
              <a:t>(</a:t>
            </a:r>
            <a:r>
              <a:rPr lang="en-US" sz="2700" b="1" dirty="0">
                <a:solidFill>
                  <a:srgbClr val="FF0000"/>
                </a:solidFill>
              </a:rPr>
              <a:t>“User.Read”</a:t>
            </a:r>
            <a:r>
              <a:rPr lang="en-US" sz="2700" dirty="0"/>
              <a:t>).then(function (accessToken) {</a:t>
            </a:r>
          </a:p>
          <a:p>
            <a:r>
              <a:rPr lang="en-US" sz="2700" dirty="0"/>
              <a:t>          callMSGraph(applicationConfig.graphEndpoint, accessToken,</a:t>
            </a:r>
          </a:p>
          <a:p>
            <a:r>
              <a:rPr lang="en-US" sz="2700" dirty="0"/>
              <a:t>                                  graphAPICallback);</a:t>
            </a:r>
          </a:p>
          <a:p>
            <a:r>
              <a:rPr lang="en-US" sz="2700" dirty="0"/>
              <a:t>        }, </a:t>
            </a:r>
          </a:p>
          <a:p>
            <a:r>
              <a:rPr lang="en-US" sz="2700" dirty="0"/>
              <a:t>…</a:t>
            </a:r>
          </a:p>
          <a:p>
            <a:r>
              <a:rPr lang="en-US" sz="2700" dirty="0"/>
              <a:t>    }</a:t>
            </a:r>
          </a:p>
        </p:txBody>
      </p:sp>
    </p:spTree>
    <p:extLst>
      <p:ext uri="{BB962C8B-B14F-4D97-AF65-F5344CB8AC3E}">
        <p14:creationId xmlns:p14="http://schemas.microsoft.com/office/powerpoint/2010/main" val="3002848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838200" y="0"/>
            <a:ext cx="10515600" cy="1325563"/>
          </a:xfrm>
        </p:spPr>
        <p:txBody>
          <a:bodyPr/>
          <a:lstStyle/>
          <a:p>
            <a:r>
              <a:rPr lang="en-US" dirty="0"/>
              <a:t>https://graph.microsoft.com</a:t>
            </a:r>
          </a:p>
        </p:txBody>
      </p:sp>
      <p:pic>
        <p:nvPicPr>
          <p:cNvPr id="4" name="Picture 3">
            <a:extLst>
              <a:ext uri="{FF2B5EF4-FFF2-40B4-BE49-F238E27FC236}">
                <a16:creationId xmlns:a16="http://schemas.microsoft.com/office/drawing/2014/main" id="{82082B5E-946A-4013-84E6-DCDCA88BB1B6}"/>
              </a:ext>
            </a:extLst>
          </p:cNvPr>
          <p:cNvPicPr>
            <a:picLocks noChangeAspect="1"/>
          </p:cNvPicPr>
          <p:nvPr/>
        </p:nvPicPr>
        <p:blipFill>
          <a:blip r:embed="rId2"/>
          <a:stretch>
            <a:fillRect/>
          </a:stretch>
        </p:blipFill>
        <p:spPr>
          <a:xfrm>
            <a:off x="8096809" y="0"/>
            <a:ext cx="3446585" cy="6858000"/>
          </a:xfrm>
          <a:prstGeom prst="rect">
            <a:avLst/>
          </a:prstGeom>
        </p:spPr>
      </p:pic>
      <p:sp>
        <p:nvSpPr>
          <p:cNvPr id="3" name="TextBox 2">
            <a:extLst>
              <a:ext uri="{FF2B5EF4-FFF2-40B4-BE49-F238E27FC236}">
                <a16:creationId xmlns:a16="http://schemas.microsoft.com/office/drawing/2014/main" id="{7885DE4A-4433-40EB-B92A-F84F3131B197}"/>
              </a:ext>
            </a:extLst>
          </p:cNvPr>
          <p:cNvSpPr txBox="1"/>
          <p:nvPr/>
        </p:nvSpPr>
        <p:spPr>
          <a:xfrm>
            <a:off x="838200" y="1141170"/>
            <a:ext cx="5413248" cy="3785652"/>
          </a:xfrm>
          <a:prstGeom prst="rect">
            <a:avLst/>
          </a:prstGeom>
          <a:noFill/>
        </p:spPr>
        <p:txBody>
          <a:bodyPr wrap="square" rtlCol="0">
            <a:spAutoFit/>
          </a:bodyPr>
          <a:lstStyle/>
          <a:p>
            <a:r>
              <a:rPr lang="en-US" sz="4800" dirty="0"/>
              <a:t>Applications specify the range of operation they REQUIRE by </a:t>
            </a:r>
            <a:r>
              <a:rPr lang="en-US" sz="4800" dirty="0">
                <a:solidFill>
                  <a:srgbClr val="FF0000"/>
                </a:solidFill>
              </a:rPr>
              <a:t>requesting</a:t>
            </a:r>
            <a:r>
              <a:rPr lang="en-US" sz="4800" dirty="0"/>
              <a:t> a scope </a:t>
            </a:r>
          </a:p>
        </p:txBody>
      </p:sp>
      <p:sp>
        <p:nvSpPr>
          <p:cNvPr id="5" name="TextBox 4">
            <a:extLst>
              <a:ext uri="{FF2B5EF4-FFF2-40B4-BE49-F238E27FC236}">
                <a16:creationId xmlns:a16="http://schemas.microsoft.com/office/drawing/2014/main" id="{774D5484-D878-4B3E-9BDE-D79F6FF51C39}"/>
              </a:ext>
            </a:extLst>
          </p:cNvPr>
          <p:cNvSpPr txBox="1"/>
          <p:nvPr/>
        </p:nvSpPr>
        <p:spPr>
          <a:xfrm>
            <a:off x="285293" y="5178221"/>
            <a:ext cx="7256678" cy="1077218"/>
          </a:xfrm>
          <a:prstGeom prst="rect">
            <a:avLst/>
          </a:prstGeom>
          <a:noFill/>
        </p:spPr>
        <p:txBody>
          <a:bodyPr wrap="square" rtlCol="0">
            <a:spAutoFit/>
          </a:bodyPr>
          <a:lstStyle/>
          <a:p>
            <a:r>
              <a:rPr lang="en-US" sz="3200" dirty="0">
                <a:solidFill>
                  <a:srgbClr val="FF0000"/>
                </a:solidFill>
              </a:rPr>
              <a:t>If it is a REQUEST, the request must be granted or denied </a:t>
            </a:r>
            <a:endParaRPr lang="en-US" sz="3200" dirty="0"/>
          </a:p>
        </p:txBody>
      </p:sp>
    </p:spTree>
    <p:extLst>
      <p:ext uri="{BB962C8B-B14F-4D97-AF65-F5344CB8AC3E}">
        <p14:creationId xmlns:p14="http://schemas.microsoft.com/office/powerpoint/2010/main" val="367784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33CAB3-C562-4FE0-BCC1-BF91684A45EB}"/>
              </a:ext>
            </a:extLst>
          </p:cNvPr>
          <p:cNvPicPr>
            <a:picLocks noChangeAspect="1"/>
          </p:cNvPicPr>
          <p:nvPr/>
        </p:nvPicPr>
        <p:blipFill>
          <a:blip r:embed="rId2"/>
          <a:stretch>
            <a:fillRect/>
          </a:stretch>
        </p:blipFill>
        <p:spPr>
          <a:xfrm>
            <a:off x="-8846818" y="332608"/>
            <a:ext cx="5884863" cy="6525392"/>
          </a:xfrm>
          <a:prstGeom prst="rect">
            <a:avLst/>
          </a:prstGeom>
        </p:spPr>
      </p:pic>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1323439"/>
          </a:xfrm>
          <a:prstGeom prst="rect">
            <a:avLst/>
          </a:prstGeom>
          <a:noFill/>
        </p:spPr>
        <p:txBody>
          <a:bodyPr wrap="square" rtlCol="0">
            <a:spAutoFit/>
          </a:bodyPr>
          <a:lstStyle/>
          <a:p>
            <a:r>
              <a:rPr lang="en-US" sz="4000" dirty="0"/>
              <a:t>App requests a scope</a:t>
            </a:r>
          </a:p>
          <a:p>
            <a:endParaRPr lang="en-US" sz="4000" dirty="0"/>
          </a:p>
        </p:txBody>
      </p:sp>
      <p:sp>
        <p:nvSpPr>
          <p:cNvPr id="6" name="Rectangle 5">
            <a:extLst>
              <a:ext uri="{FF2B5EF4-FFF2-40B4-BE49-F238E27FC236}">
                <a16:creationId xmlns:a16="http://schemas.microsoft.com/office/drawing/2014/main" id="{392558EB-0390-4245-85FC-ACF311A2F6AD}"/>
              </a:ext>
            </a:extLst>
          </p:cNvPr>
          <p:cNvSpPr/>
          <p:nvPr/>
        </p:nvSpPr>
        <p:spPr>
          <a:xfrm>
            <a:off x="119480" y="1519509"/>
            <a:ext cx="11966127" cy="2062103"/>
          </a:xfrm>
          <a:prstGeom prst="rect">
            <a:avLst/>
          </a:prstGeom>
        </p:spPr>
        <p:txBody>
          <a:bodyPr wrap="square">
            <a:spAutoFit/>
          </a:bodyPr>
          <a:lstStyle/>
          <a:p>
            <a:r>
              <a:rPr lang="en-US" sz="2000" dirty="0"/>
              <a:t> </a:t>
            </a:r>
            <a:r>
              <a:rPr lang="en-US" sz="3200" dirty="0" err="1"/>
              <a:t>myMSALObj.acquireTokenSilent</a:t>
            </a:r>
            <a:r>
              <a:rPr lang="en-US" sz="3200" dirty="0"/>
              <a:t>(</a:t>
            </a:r>
            <a:r>
              <a:rPr lang="en-US" sz="3200" b="1" dirty="0">
                <a:solidFill>
                  <a:srgbClr val="FF0000"/>
                </a:solidFill>
              </a:rPr>
              <a:t>“</a:t>
            </a:r>
            <a:r>
              <a:rPr lang="en-US" sz="3200" b="1" dirty="0" err="1">
                <a:solidFill>
                  <a:srgbClr val="FF0000"/>
                </a:solidFill>
              </a:rPr>
              <a:t>User.Read</a:t>
            </a:r>
            <a:r>
              <a:rPr lang="en-US" sz="3200" b="1" dirty="0">
                <a:solidFill>
                  <a:srgbClr val="FF0000"/>
                </a:solidFill>
              </a:rPr>
              <a:t>”</a:t>
            </a:r>
            <a:r>
              <a:rPr lang="en-US" sz="3200" dirty="0"/>
              <a:t>)</a:t>
            </a:r>
          </a:p>
          <a:p>
            <a:endParaRPr lang="en-US" sz="3200" dirty="0"/>
          </a:p>
          <a:p>
            <a:r>
              <a:rPr lang="en-US" sz="3200" dirty="0"/>
              <a:t>if (</a:t>
            </a:r>
            <a:r>
              <a:rPr lang="en-US" sz="3200" dirty="0" err="1"/>
              <a:t>requiresInteraction</a:t>
            </a:r>
            <a:r>
              <a:rPr lang="en-US" sz="3200" dirty="0"/>
              <a:t>(</a:t>
            </a:r>
            <a:r>
              <a:rPr lang="en-US" sz="3200" dirty="0" err="1"/>
              <a:t>error.errorCode</a:t>
            </a:r>
            <a:r>
              <a:rPr lang="en-US" sz="3200" dirty="0"/>
              <a:t>)) {</a:t>
            </a:r>
          </a:p>
          <a:p>
            <a:r>
              <a:rPr lang="en-US" sz="3200" dirty="0"/>
              <a:t>                    </a:t>
            </a:r>
            <a:r>
              <a:rPr lang="en-US" sz="3200" dirty="0" err="1"/>
              <a:t>myMSALObj.acquireTokenPopup</a:t>
            </a:r>
            <a:r>
              <a:rPr lang="en-US" sz="3200" dirty="0"/>
              <a:t> (</a:t>
            </a:r>
            <a:r>
              <a:rPr lang="en-US" sz="3200" b="1" dirty="0">
                <a:solidFill>
                  <a:srgbClr val="FF0000"/>
                </a:solidFill>
              </a:rPr>
              <a:t>“</a:t>
            </a:r>
            <a:r>
              <a:rPr lang="en-US" sz="3200" b="1" dirty="0" err="1">
                <a:solidFill>
                  <a:srgbClr val="FF0000"/>
                </a:solidFill>
              </a:rPr>
              <a:t>User.Read</a:t>
            </a:r>
            <a:r>
              <a:rPr lang="en-US" sz="3200" b="1" dirty="0">
                <a:solidFill>
                  <a:srgbClr val="FF0000"/>
                </a:solidFill>
              </a:rPr>
              <a:t>”</a:t>
            </a:r>
            <a:r>
              <a:rPr lang="en-US" sz="3200" dirty="0"/>
              <a:t>)</a:t>
            </a:r>
          </a:p>
        </p:txBody>
      </p:sp>
    </p:spTree>
    <p:extLst>
      <p:ext uri="{BB962C8B-B14F-4D97-AF65-F5344CB8AC3E}">
        <p14:creationId xmlns:p14="http://schemas.microsoft.com/office/powerpoint/2010/main" val="1088822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5d1ecc1-88f4-410b-b6a1-40eb4204ff32" xsi:nil="true"/>
    <_ip_UnifiedCompliancePolicyUIAction xmlns="http://schemas.microsoft.com/sharepoint/v3" xsi:nil="true"/>
    <_ip_UnifiedCompliancePolicyProperties xmlns="http://schemas.microsoft.com/sharepoint/v3" xsi:nil="true"/>
    <lcf76f155ced4ddcb4097134ff3c332f xmlns="95d1ecc1-88f4-410b-b6a1-40eb4204ff32">
      <Terms xmlns="http://schemas.microsoft.com/office/infopath/2007/PartnerControls"/>
    </lcf76f155ced4ddcb4097134ff3c332f>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8AB6343129784FA00118D10529444B" ma:contentTypeVersion="20" ma:contentTypeDescription="Create a new document." ma:contentTypeScope="" ma:versionID="bb6ce56e46bc982d1046a77b4d1c7a7e">
  <xsd:schema xmlns:xsd="http://www.w3.org/2001/XMLSchema" xmlns:xs="http://www.w3.org/2001/XMLSchema" xmlns:p="http://schemas.microsoft.com/office/2006/metadata/properties" xmlns:ns1="http://schemas.microsoft.com/sharepoint/v3" xmlns:ns2="95d1ecc1-88f4-410b-b6a1-40eb4204ff32" xmlns:ns3="288535dc-5cf7-436d-b019-5d2791ed590b" xmlns:ns4="230e9df3-be65-4c73-a93b-d1236ebd677e" targetNamespace="http://schemas.microsoft.com/office/2006/metadata/properties" ma:root="true" ma:fieldsID="a5e12a3483a33f17820e283c92d60f53" ns1:_="" ns2:_="" ns3:_="" ns4:_="">
    <xsd:import namespace="http://schemas.microsoft.com/sharepoint/v3"/>
    <xsd:import namespace="95d1ecc1-88f4-410b-b6a1-40eb4204ff32"/>
    <xsd:import namespace="288535dc-5cf7-436d-b019-5d2791ed590b"/>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AutoTags" minOccurs="0"/>
                <xsd:element ref="ns2:MediaServiceLocation"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EventHashCode" minOccurs="0"/>
                <xsd:element ref="ns2:MediaServiceGenerationTime" minOccurs="0"/>
                <xsd:element ref="ns2:MediaServiceAutoKeyPoints" minOccurs="0"/>
                <xsd:element ref="ns2:MediaServiceKeyPoint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d1ecc1-88f4-410b-b6a1-40eb4204ff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lcf76f155ced4ddcb4097134ff3c332f" ma:index="25"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element name="MediaLengthInSeconds" ma:index="27" nillable="true" ma:displayName="Length (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8535dc-5cf7-436d-b019-5d2791ed590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61de13ad-61a2-4495-990d-dc3a1e232d46}" ma:internalName="TaxCatchAll" ma:showField="CatchAllData" ma:web="288535dc-5cf7-436d-b019-5d2791ed59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dcmitype/"/>
    <ds:schemaRef ds:uri="http://schemas.microsoft.com/office/2006/documentManagement/types"/>
    <ds:schemaRef ds:uri="http://purl.org/dc/terms/"/>
    <ds:schemaRef ds:uri="95d1ecc1-88f4-410b-b6a1-40eb4204ff32"/>
    <ds:schemaRef ds:uri="http://schemas.microsoft.com/office/2006/metadata/properties"/>
    <ds:schemaRef ds:uri="http://schemas.microsoft.com/office/infopath/2007/PartnerControls"/>
    <ds:schemaRef ds:uri="230e9df3-be65-4c73-a93b-d1236ebd677e"/>
    <ds:schemaRef ds:uri="http://schemas.openxmlformats.org/package/2006/metadata/core-properties"/>
    <ds:schemaRef ds:uri="288535dc-5cf7-436d-b019-5d2791ed590b"/>
    <ds:schemaRef ds:uri="http://schemas.microsoft.com/sharepoint/v3"/>
    <ds:schemaRef ds:uri="http://www.w3.org/XML/1998/namespace"/>
  </ds:schemaRefs>
</ds:datastoreItem>
</file>

<file path=customXml/itemProps3.xml><?xml version="1.0" encoding="utf-8"?>
<ds:datastoreItem xmlns:ds="http://schemas.openxmlformats.org/officeDocument/2006/customXml" ds:itemID="{1D37D3B2-AEB0-4EA9-94FA-9D291FB05C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d1ecc1-88f4-410b-b6a1-40eb4204ff32"/>
    <ds:schemaRef ds:uri="288535dc-5cf7-436d-b019-5d2791ed590b"/>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1646</TotalTime>
  <Words>2592</Words>
  <Application>Microsoft Office PowerPoint</Application>
  <PresentationFormat>Widescreen</PresentationFormat>
  <Paragraphs>357</Paragraphs>
  <Slides>39</Slides>
  <Notes>11</Notes>
  <HiddenSlides>2</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1_5-50203_Microsoft_Ignite_Template</vt:lpstr>
      <vt:lpstr>PowerPoint Presentation</vt:lpstr>
      <vt:lpstr>Permissions and Consent</vt:lpstr>
      <vt:lpstr>Authorization</vt:lpstr>
      <vt:lpstr>APIs often have many operations</vt:lpstr>
      <vt:lpstr>https://graph.microsoft.com</vt:lpstr>
      <vt:lpstr>https://graph.microsoft.com</vt:lpstr>
      <vt:lpstr>PowerPoint Presentation</vt:lpstr>
      <vt:lpstr>https://graph.microsoft.com</vt:lpstr>
      <vt:lpstr>PowerPoint Presentation</vt:lpstr>
      <vt:lpstr>PowerPoint Presentation</vt:lpstr>
      <vt:lpstr>PowerPoint Presentation</vt:lpstr>
      <vt:lpstr>How does Microsoft use Permissions?</vt:lpstr>
      <vt:lpstr>https://graph.microsoft.com</vt:lpstr>
      <vt:lpstr>https://graph.microsoft.com</vt:lpstr>
      <vt:lpstr>https://graph.microsoft.com</vt:lpstr>
      <vt:lpstr>PowerPoint Presentation</vt:lpstr>
      <vt:lpstr>PowerPoint Presentation</vt:lpstr>
      <vt:lpstr>PowerPoint Presentation</vt:lpstr>
      <vt:lpstr>PowerPoint Presentation</vt:lpstr>
      <vt:lpstr>When to ask for permission</vt:lpstr>
      <vt:lpstr>PowerPoint Presentation</vt:lpstr>
      <vt:lpstr>PowerPoint Presentation</vt:lpstr>
      <vt:lpstr>PowerPoint Presentation</vt:lpstr>
      <vt:lpstr>PowerPoint Presentation</vt:lpstr>
      <vt:lpstr>PowerPoint Presentation</vt:lpstr>
      <vt:lpstr>PowerPoint Presentation</vt:lpstr>
      <vt:lpstr>Application Permissions</vt:lpstr>
      <vt:lpstr>PowerPoint Presentation</vt:lpstr>
      <vt:lpstr>Is this going to be on the test?</vt:lpstr>
      <vt:lpstr>Example: Cactus API</vt:lpstr>
      <vt:lpstr>Example: Cactus Catalog A client of Cactus API </vt:lpstr>
      <vt:lpstr>Example: Cactus Catalog A client of Cactus API </vt:lpstr>
      <vt:lpstr>Example: Cactus Catalog A client of Cactus API </vt:lpstr>
      <vt:lpstr>Example: Cactus Catalog A client of Cactus API </vt:lpstr>
      <vt:lpstr>Example: Cactus Catalog A client of Cactus API </vt:lpstr>
      <vt:lpstr>Best Practices</vt:lpstr>
      <vt:lpstr>Let’s get back to code</vt:lpstr>
      <vt:lpstr>PowerPoint Presentation</vt:lpstr>
      <vt:lpstr>Microsoft Graph permissions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Philippe Signoret</dc:creator>
  <cp:lastModifiedBy>Kyle Marsh (HE/HIM)</cp:lastModifiedBy>
  <cp:revision>2</cp:revision>
  <dcterms:modified xsi:type="dcterms:W3CDTF">2021-04-13T19:15:44Z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0x010100048AB6343129784FA00118D10529444B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MediaServiceAITags">
    <vt:lpwstr/>
  </property>
</Properties>
</file>